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Default Extension="jpg" ContentType="image/jpe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6" r:id="rId2"/>
    <p:sldId id="291" r:id="rId3"/>
    <p:sldId id="287" r:id="rId4"/>
    <p:sldId id="280" r:id="rId5"/>
    <p:sldId id="286" r:id="rId6"/>
    <p:sldId id="295" r:id="rId7"/>
    <p:sldId id="264" r:id="rId8"/>
    <p:sldId id="289" r:id="rId9"/>
    <p:sldId id="285" r:id="rId10"/>
    <p:sldId id="290" r:id="rId11"/>
    <p:sldId id="283" r:id="rId12"/>
    <p:sldId id="293" r:id="rId13"/>
    <p:sldId id="292"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FF"/>
    <a:srgbClr val="FF6600"/>
    <a:srgbClr val="FFCC00"/>
    <a:srgbClr val="FF0000"/>
    <a:srgbClr val="0066FF"/>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46" autoAdjust="0"/>
    <p:restoredTop sz="78144" autoAdjust="0"/>
  </p:normalViewPr>
  <p:slideViewPr>
    <p:cSldViewPr>
      <p:cViewPr>
        <p:scale>
          <a:sx n="90" d="100"/>
          <a:sy n="9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image" Target="../media/image131.png"/><Relationship Id="rId6" Type="http://schemas.openxmlformats.org/officeDocument/2006/relationships/image" Target="../media/image18.jpg"/><Relationship Id="rId5" Type="http://schemas.openxmlformats.org/officeDocument/2006/relationships/image" Target="../media/image171.png"/><Relationship Id="rId4" Type="http://schemas.openxmlformats.org/officeDocument/2006/relationships/image" Target="../media/image16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01.png"/><Relationship Id="rId1" Type="http://schemas.openxmlformats.org/officeDocument/2006/relationships/image" Target="../media/image191.png"/><Relationship Id="rId6" Type="http://schemas.openxmlformats.org/officeDocument/2006/relationships/image" Target="../media/image241.png"/><Relationship Id="rId5" Type="http://schemas.openxmlformats.org/officeDocument/2006/relationships/image" Target="../media/image231.png"/><Relationship Id="rId4" Type="http://schemas.openxmlformats.org/officeDocument/2006/relationships/image" Target="../media/image2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C0E41-7C50-EE43-B59B-362E85B11A85}"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1555FC01-2AFA-2A47-8C21-F8687088E5B5}">
      <dgm:prSet phldrT="[Text]" custT="1">
        <dgm:style>
          <a:lnRef idx="3">
            <a:schemeClr val="lt1"/>
          </a:lnRef>
          <a:fillRef idx="1">
            <a:schemeClr val="accent2"/>
          </a:fillRef>
          <a:effectRef idx="1">
            <a:schemeClr val="accent2"/>
          </a:effectRef>
          <a:fontRef idx="minor">
            <a:schemeClr val="lt1"/>
          </a:fontRef>
        </dgm:style>
      </dgm:prSet>
      <dgm:spPr>
        <a:gradFill rotWithShape="0">
          <a:gsLst>
            <a:gs pos="0">
              <a:srgbClr val="03D4A8"/>
            </a:gs>
            <a:gs pos="25000">
              <a:srgbClr val="21D6E0"/>
            </a:gs>
            <a:gs pos="75000">
              <a:srgbClr val="0087E6"/>
            </a:gs>
            <a:gs pos="100000">
              <a:srgbClr val="005CBF"/>
            </a:gs>
          </a:gsLst>
          <a:lin ang="5400000" scaled="0"/>
        </a:gradFill>
      </dgm:spPr>
      <dgm:t>
        <a:bodyPr/>
        <a:lstStyle/>
        <a:p>
          <a:r>
            <a:rPr lang="en-US" sz="1600" dirty="0" smtClean="0"/>
            <a:t>ADVANCE CARE PLANNING CONVERSATIONS (context)</a:t>
          </a:r>
          <a:endParaRPr lang="en-US" sz="1600" dirty="0"/>
        </a:p>
      </dgm:t>
    </dgm:pt>
    <dgm:pt modelId="{6B0CF95D-EC09-3E40-A424-391F1906E75C}" type="parTrans" cxnId="{4FB479DF-76F3-5A43-B293-FF5E94EAA146}">
      <dgm:prSet/>
      <dgm:spPr/>
      <dgm:t>
        <a:bodyPr/>
        <a:lstStyle/>
        <a:p>
          <a:endParaRPr lang="en-US"/>
        </a:p>
      </dgm:t>
    </dgm:pt>
    <dgm:pt modelId="{4E2A81D9-82AA-CD40-A452-3D36FFA55810}" type="sibTrans" cxnId="{4FB479DF-76F3-5A43-B293-FF5E94EAA146}">
      <dgm:prSet/>
      <dgm:spPr/>
      <dgm:t>
        <a:bodyPr/>
        <a:lstStyle/>
        <a:p>
          <a:endParaRPr lang="en-US"/>
        </a:p>
      </dgm:t>
    </dgm:pt>
    <dgm:pt modelId="{77E3DDC7-A9F1-A54A-A508-8B3417AD7097}">
      <dgm:prSet phldrT="[Text]" custT="1">
        <dgm:style>
          <a:lnRef idx="3">
            <a:schemeClr val="lt1"/>
          </a:lnRef>
          <a:fillRef idx="1">
            <a:schemeClr val="accent4"/>
          </a:fillRef>
          <a:effectRef idx="1">
            <a:schemeClr val="accent4"/>
          </a:effectRef>
          <a:fontRef idx="minor">
            <a:schemeClr val="lt1"/>
          </a:fontRef>
        </dgm:style>
      </dgm:prSet>
      <dgm:spPr/>
      <dgm:t>
        <a:bodyPr/>
        <a:lstStyle/>
        <a:p>
          <a:endParaRPr lang="en-US" sz="1400" dirty="0" smtClean="0"/>
        </a:p>
        <a:p>
          <a:r>
            <a:rPr lang="en-US" sz="1400" dirty="0" smtClean="0"/>
            <a:t>ADVANCE CARE PLAN</a:t>
          </a:r>
          <a:endParaRPr lang="en-US" sz="1400" dirty="0"/>
        </a:p>
      </dgm:t>
    </dgm:pt>
    <dgm:pt modelId="{76E20515-6E15-C840-B211-53F47A2C0CC4}" type="parTrans" cxnId="{2A1E3D77-C075-5D41-A3FB-1EC5EC907337}">
      <dgm:prSet/>
      <dgm:spPr/>
      <dgm:t>
        <a:bodyPr/>
        <a:lstStyle/>
        <a:p>
          <a:endParaRPr lang="en-US"/>
        </a:p>
      </dgm:t>
    </dgm:pt>
    <dgm:pt modelId="{50144B3E-C752-BA42-81F3-889B46B4BB60}" type="sibTrans" cxnId="{2A1E3D77-C075-5D41-A3FB-1EC5EC907337}">
      <dgm:prSet/>
      <dgm:spPr/>
      <dgm:t>
        <a:bodyPr/>
        <a:lstStyle/>
        <a:p>
          <a:endParaRPr lang="en-US"/>
        </a:p>
      </dgm:t>
    </dgm:pt>
    <dgm:pt modelId="{8BE71D39-51E2-9A4E-A244-CAEDEF79754A}">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100" dirty="0" smtClean="0"/>
            <a:t>ADVANCE DIRECTIVE</a:t>
          </a:r>
          <a:endParaRPr lang="en-US" sz="1100" dirty="0"/>
        </a:p>
      </dgm:t>
    </dgm:pt>
    <dgm:pt modelId="{432B3592-0CF8-F74D-84F5-A74F58176A6E}" type="parTrans" cxnId="{1AA69AB1-E258-4E48-94C6-CD99D504EFB6}">
      <dgm:prSet/>
      <dgm:spPr/>
      <dgm:t>
        <a:bodyPr/>
        <a:lstStyle/>
        <a:p>
          <a:endParaRPr lang="en-US"/>
        </a:p>
      </dgm:t>
    </dgm:pt>
    <dgm:pt modelId="{D3C12635-E0BD-ED4A-8991-9F4D22A863E4}" type="sibTrans" cxnId="{1AA69AB1-E258-4E48-94C6-CD99D504EFB6}">
      <dgm:prSet/>
      <dgm:spPr/>
      <dgm:t>
        <a:bodyPr/>
        <a:lstStyle/>
        <a:p>
          <a:endParaRPr lang="en-US"/>
        </a:p>
      </dgm:t>
    </dgm:pt>
    <dgm:pt modelId="{993C99B0-1E72-6840-87FB-2C0356369C4F}" type="pres">
      <dgm:prSet presAssocID="{F1DC0E41-7C50-EE43-B59B-362E85B11A85}" presName="Name0" presStyleCnt="0">
        <dgm:presLayoutVars>
          <dgm:chMax val="7"/>
          <dgm:resizeHandles val="exact"/>
        </dgm:presLayoutVars>
      </dgm:prSet>
      <dgm:spPr/>
      <dgm:t>
        <a:bodyPr/>
        <a:lstStyle/>
        <a:p>
          <a:endParaRPr lang="en-US"/>
        </a:p>
      </dgm:t>
    </dgm:pt>
    <dgm:pt modelId="{276584BB-2BA4-8E4E-A14D-0B05654C8EFB}" type="pres">
      <dgm:prSet presAssocID="{F1DC0E41-7C50-EE43-B59B-362E85B11A85}" presName="comp1" presStyleCnt="0"/>
      <dgm:spPr/>
    </dgm:pt>
    <dgm:pt modelId="{935B2B2D-5DF0-A945-8DB1-8CD1BD3CC0C9}" type="pres">
      <dgm:prSet presAssocID="{F1DC0E41-7C50-EE43-B59B-362E85B11A85}" presName="circle1" presStyleLbl="node1" presStyleIdx="0" presStyleCnt="3"/>
      <dgm:spPr/>
      <dgm:t>
        <a:bodyPr/>
        <a:lstStyle/>
        <a:p>
          <a:endParaRPr lang="en-US"/>
        </a:p>
      </dgm:t>
    </dgm:pt>
    <dgm:pt modelId="{DC4D6F25-C148-C749-AEB6-83C973CA7283}" type="pres">
      <dgm:prSet presAssocID="{F1DC0E41-7C50-EE43-B59B-362E85B11A85}" presName="c1text" presStyleLbl="node1" presStyleIdx="0" presStyleCnt="3">
        <dgm:presLayoutVars>
          <dgm:bulletEnabled val="1"/>
        </dgm:presLayoutVars>
      </dgm:prSet>
      <dgm:spPr/>
      <dgm:t>
        <a:bodyPr/>
        <a:lstStyle/>
        <a:p>
          <a:endParaRPr lang="en-US"/>
        </a:p>
      </dgm:t>
    </dgm:pt>
    <dgm:pt modelId="{60734B1B-A59A-5F4A-A53F-37E0EBEBA629}" type="pres">
      <dgm:prSet presAssocID="{F1DC0E41-7C50-EE43-B59B-362E85B11A85}" presName="comp2" presStyleCnt="0"/>
      <dgm:spPr/>
    </dgm:pt>
    <dgm:pt modelId="{83202AEC-071A-F24D-9183-BFE0DA67698A}" type="pres">
      <dgm:prSet presAssocID="{F1DC0E41-7C50-EE43-B59B-362E85B11A85}" presName="circle2" presStyleLbl="node1" presStyleIdx="1" presStyleCnt="3" custScaleX="49522" custScaleY="49545" custLinFactNeighborX="15899" custLinFactNeighborY="20299"/>
      <dgm:spPr/>
      <dgm:t>
        <a:bodyPr/>
        <a:lstStyle/>
        <a:p>
          <a:endParaRPr lang="en-US"/>
        </a:p>
      </dgm:t>
    </dgm:pt>
    <dgm:pt modelId="{6719E773-FFB5-9B4A-A8C7-3BBBEEC722AA}" type="pres">
      <dgm:prSet presAssocID="{F1DC0E41-7C50-EE43-B59B-362E85B11A85}" presName="c2text" presStyleLbl="node1" presStyleIdx="1" presStyleCnt="3">
        <dgm:presLayoutVars>
          <dgm:bulletEnabled val="1"/>
        </dgm:presLayoutVars>
      </dgm:prSet>
      <dgm:spPr/>
      <dgm:t>
        <a:bodyPr/>
        <a:lstStyle/>
        <a:p>
          <a:endParaRPr lang="en-US"/>
        </a:p>
      </dgm:t>
    </dgm:pt>
    <dgm:pt modelId="{F2A8317D-6E80-0144-B709-AC8CE35FA271}" type="pres">
      <dgm:prSet presAssocID="{F1DC0E41-7C50-EE43-B59B-362E85B11A85}" presName="comp3" presStyleCnt="0"/>
      <dgm:spPr/>
    </dgm:pt>
    <dgm:pt modelId="{AF9308B3-14EA-8B43-A02A-1A23AEB7F997}" type="pres">
      <dgm:prSet presAssocID="{F1DC0E41-7C50-EE43-B59B-362E85B11A85}" presName="circle3" presStyleLbl="node1" presStyleIdx="2" presStyleCnt="3" custScaleX="39522" custScaleY="37917" custLinFactNeighborX="36014" custLinFactNeighborY="17016"/>
      <dgm:spPr/>
      <dgm:t>
        <a:bodyPr/>
        <a:lstStyle/>
        <a:p>
          <a:endParaRPr lang="en-US"/>
        </a:p>
      </dgm:t>
    </dgm:pt>
    <dgm:pt modelId="{85AD037E-5F50-A24D-9C40-05D59E4095D8}" type="pres">
      <dgm:prSet presAssocID="{F1DC0E41-7C50-EE43-B59B-362E85B11A85}" presName="c3text" presStyleLbl="node1" presStyleIdx="2" presStyleCnt="3">
        <dgm:presLayoutVars>
          <dgm:bulletEnabled val="1"/>
        </dgm:presLayoutVars>
      </dgm:prSet>
      <dgm:spPr/>
      <dgm:t>
        <a:bodyPr/>
        <a:lstStyle/>
        <a:p>
          <a:endParaRPr lang="en-US"/>
        </a:p>
      </dgm:t>
    </dgm:pt>
  </dgm:ptLst>
  <dgm:cxnLst>
    <dgm:cxn modelId="{2A1E3D77-C075-5D41-A3FB-1EC5EC907337}" srcId="{F1DC0E41-7C50-EE43-B59B-362E85B11A85}" destId="{77E3DDC7-A9F1-A54A-A508-8B3417AD7097}" srcOrd="1" destOrd="0" parTransId="{76E20515-6E15-C840-B211-53F47A2C0CC4}" sibTransId="{50144B3E-C752-BA42-81F3-889B46B4BB60}"/>
    <dgm:cxn modelId="{9E8088CC-A13F-4A11-8A2A-0C6CD18DEC5E}" type="presOf" srcId="{F1DC0E41-7C50-EE43-B59B-362E85B11A85}" destId="{993C99B0-1E72-6840-87FB-2C0356369C4F}" srcOrd="0" destOrd="0" presId="urn:microsoft.com/office/officeart/2005/8/layout/venn2"/>
    <dgm:cxn modelId="{1AA69AB1-E258-4E48-94C6-CD99D504EFB6}" srcId="{F1DC0E41-7C50-EE43-B59B-362E85B11A85}" destId="{8BE71D39-51E2-9A4E-A244-CAEDEF79754A}" srcOrd="2" destOrd="0" parTransId="{432B3592-0CF8-F74D-84F5-A74F58176A6E}" sibTransId="{D3C12635-E0BD-ED4A-8991-9F4D22A863E4}"/>
    <dgm:cxn modelId="{F3445871-D566-4F82-A81E-E0FCB7676489}" type="presOf" srcId="{8BE71D39-51E2-9A4E-A244-CAEDEF79754A}" destId="{AF9308B3-14EA-8B43-A02A-1A23AEB7F997}" srcOrd="0" destOrd="0" presId="urn:microsoft.com/office/officeart/2005/8/layout/venn2"/>
    <dgm:cxn modelId="{8B541B15-0648-46EC-A3E6-E4DB880CA1CD}" type="presOf" srcId="{77E3DDC7-A9F1-A54A-A508-8B3417AD7097}" destId="{83202AEC-071A-F24D-9183-BFE0DA67698A}" srcOrd="0" destOrd="0" presId="urn:microsoft.com/office/officeart/2005/8/layout/venn2"/>
    <dgm:cxn modelId="{75A83C3C-D8C7-45BF-A2EC-C5EB0CA9CA95}" type="presOf" srcId="{8BE71D39-51E2-9A4E-A244-CAEDEF79754A}" destId="{85AD037E-5F50-A24D-9C40-05D59E4095D8}" srcOrd="1" destOrd="0" presId="urn:microsoft.com/office/officeart/2005/8/layout/venn2"/>
    <dgm:cxn modelId="{5B692B19-8279-4822-9FF1-F9B0D6100008}" type="presOf" srcId="{1555FC01-2AFA-2A47-8C21-F8687088E5B5}" destId="{935B2B2D-5DF0-A945-8DB1-8CD1BD3CC0C9}" srcOrd="0" destOrd="0" presId="urn:microsoft.com/office/officeart/2005/8/layout/venn2"/>
    <dgm:cxn modelId="{4FB479DF-76F3-5A43-B293-FF5E94EAA146}" srcId="{F1DC0E41-7C50-EE43-B59B-362E85B11A85}" destId="{1555FC01-2AFA-2A47-8C21-F8687088E5B5}" srcOrd="0" destOrd="0" parTransId="{6B0CF95D-EC09-3E40-A424-391F1906E75C}" sibTransId="{4E2A81D9-82AA-CD40-A452-3D36FFA55810}"/>
    <dgm:cxn modelId="{1E3027E1-28EB-43F6-8388-CC8A0EE8FB12}" type="presOf" srcId="{1555FC01-2AFA-2A47-8C21-F8687088E5B5}" destId="{DC4D6F25-C148-C749-AEB6-83C973CA7283}" srcOrd="1" destOrd="0" presId="urn:microsoft.com/office/officeart/2005/8/layout/venn2"/>
    <dgm:cxn modelId="{46B4BBB7-4896-4D71-B1AB-31FCDD0D83E1}" type="presOf" srcId="{77E3DDC7-A9F1-A54A-A508-8B3417AD7097}" destId="{6719E773-FFB5-9B4A-A8C7-3BBBEEC722AA}" srcOrd="1" destOrd="0" presId="urn:microsoft.com/office/officeart/2005/8/layout/venn2"/>
    <dgm:cxn modelId="{87D16A73-3657-4862-9F4D-973CDF1C30AD}" type="presParOf" srcId="{993C99B0-1E72-6840-87FB-2C0356369C4F}" destId="{276584BB-2BA4-8E4E-A14D-0B05654C8EFB}" srcOrd="0" destOrd="0" presId="urn:microsoft.com/office/officeart/2005/8/layout/venn2"/>
    <dgm:cxn modelId="{A13D831F-FD2C-40C7-AD9C-A18BEA59181D}" type="presParOf" srcId="{276584BB-2BA4-8E4E-A14D-0B05654C8EFB}" destId="{935B2B2D-5DF0-A945-8DB1-8CD1BD3CC0C9}" srcOrd="0" destOrd="0" presId="urn:microsoft.com/office/officeart/2005/8/layout/venn2"/>
    <dgm:cxn modelId="{3034DA0F-583D-4551-88D6-2707446B5B53}" type="presParOf" srcId="{276584BB-2BA4-8E4E-A14D-0B05654C8EFB}" destId="{DC4D6F25-C148-C749-AEB6-83C973CA7283}" srcOrd="1" destOrd="0" presId="urn:microsoft.com/office/officeart/2005/8/layout/venn2"/>
    <dgm:cxn modelId="{F8270CF4-0EBC-4C00-9A9B-8CB3AA21B1CC}" type="presParOf" srcId="{993C99B0-1E72-6840-87FB-2C0356369C4F}" destId="{60734B1B-A59A-5F4A-A53F-37E0EBEBA629}" srcOrd="1" destOrd="0" presId="urn:microsoft.com/office/officeart/2005/8/layout/venn2"/>
    <dgm:cxn modelId="{03115050-5239-4240-9162-80AC1EFD0434}" type="presParOf" srcId="{60734B1B-A59A-5F4A-A53F-37E0EBEBA629}" destId="{83202AEC-071A-F24D-9183-BFE0DA67698A}" srcOrd="0" destOrd="0" presId="urn:microsoft.com/office/officeart/2005/8/layout/venn2"/>
    <dgm:cxn modelId="{D14B3A62-65B3-4FED-8046-564B8B1B6333}" type="presParOf" srcId="{60734B1B-A59A-5F4A-A53F-37E0EBEBA629}" destId="{6719E773-FFB5-9B4A-A8C7-3BBBEEC722AA}" srcOrd="1" destOrd="0" presId="urn:microsoft.com/office/officeart/2005/8/layout/venn2"/>
    <dgm:cxn modelId="{9C08F845-AE07-496B-B8A3-E263B138E803}" type="presParOf" srcId="{993C99B0-1E72-6840-87FB-2C0356369C4F}" destId="{F2A8317D-6E80-0144-B709-AC8CE35FA271}" srcOrd="2" destOrd="0" presId="urn:microsoft.com/office/officeart/2005/8/layout/venn2"/>
    <dgm:cxn modelId="{BFD2DC45-DA83-45D3-9F58-5E082928CB4B}" type="presParOf" srcId="{F2A8317D-6E80-0144-B709-AC8CE35FA271}" destId="{AF9308B3-14EA-8B43-A02A-1A23AEB7F997}" srcOrd="0" destOrd="0" presId="urn:microsoft.com/office/officeart/2005/8/layout/venn2"/>
    <dgm:cxn modelId="{CF9D159A-A13C-4BC2-B1E4-6C3B4D5141F1}" type="presParOf" srcId="{F2A8317D-6E80-0144-B709-AC8CE35FA271}" destId="{85AD037E-5F50-A24D-9C40-05D59E4095D8}"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D1122-E723-4189-A1FB-A0B3DA04C1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Z"/>
        </a:p>
      </dgm:t>
    </dgm:pt>
    <dgm:pt modelId="{77AC01B9-13EE-488D-B81C-3833716AEA51}">
      <dgm:prSet phldrT="[Text]" custT="1"/>
      <dgm:spPr/>
      <dgm:t>
        <a:bodyPr/>
        <a:lstStyle/>
        <a:p>
          <a:r>
            <a:rPr lang="en-US" sz="2900" dirty="0" smtClean="0"/>
            <a:t>Tier 1 – Awareness level </a:t>
          </a:r>
        </a:p>
        <a:p>
          <a:r>
            <a:rPr lang="en-US" sz="1800" dirty="0" smtClean="0"/>
            <a:t>SCOPE: All</a:t>
          </a:r>
          <a:endParaRPr lang="en-NZ" sz="1800" dirty="0"/>
        </a:p>
      </dgm:t>
    </dgm:pt>
    <dgm:pt modelId="{F5141C7A-FFE9-4194-8538-28B971E44E20}" type="parTrans" cxnId="{A8415792-6C2B-4838-AEC2-ED855200B73A}">
      <dgm:prSet/>
      <dgm:spPr/>
      <dgm:t>
        <a:bodyPr/>
        <a:lstStyle/>
        <a:p>
          <a:endParaRPr lang="en-NZ"/>
        </a:p>
      </dgm:t>
    </dgm:pt>
    <dgm:pt modelId="{0C540256-10E2-43D9-902B-9E01AB0EA9EA}" type="sibTrans" cxnId="{A8415792-6C2B-4838-AEC2-ED855200B73A}">
      <dgm:prSet/>
      <dgm:spPr/>
      <dgm:t>
        <a:bodyPr/>
        <a:lstStyle/>
        <a:p>
          <a:endParaRPr lang="en-NZ"/>
        </a:p>
      </dgm:t>
    </dgm:pt>
    <dgm:pt modelId="{D6492242-A6D1-4137-908B-F9AF3C6F4999}">
      <dgm:prSet phldrT="[Text]" custT="1"/>
      <dgm:spPr/>
      <dgm:t>
        <a:bodyPr/>
        <a:lstStyle/>
        <a:p>
          <a:r>
            <a:rPr lang="en-US" sz="2000" b="1" dirty="0" smtClean="0"/>
            <a:t>Objective 1</a:t>
          </a:r>
          <a:r>
            <a:rPr lang="en-US" sz="2000" dirty="0" smtClean="0"/>
            <a:t> – Increase </a:t>
          </a:r>
          <a:r>
            <a:rPr lang="en-US" sz="2000" b="1" dirty="0" smtClean="0"/>
            <a:t>general awareness </a:t>
          </a:r>
          <a:r>
            <a:rPr lang="en-US" sz="2000" dirty="0" smtClean="0"/>
            <a:t>of ACP with public and service providers </a:t>
          </a:r>
          <a:endParaRPr lang="en-NZ" sz="2000" b="1" dirty="0"/>
        </a:p>
      </dgm:t>
    </dgm:pt>
    <dgm:pt modelId="{4C99788D-1CA4-4B69-B285-023463F02B3D}" type="parTrans" cxnId="{8690D25B-76F3-4AEC-B1D7-64AA44F1C060}">
      <dgm:prSet/>
      <dgm:spPr/>
      <dgm:t>
        <a:bodyPr/>
        <a:lstStyle/>
        <a:p>
          <a:endParaRPr lang="en-NZ"/>
        </a:p>
      </dgm:t>
    </dgm:pt>
    <dgm:pt modelId="{E56A9564-70A7-48D8-9382-72BE0B5B0475}" type="sibTrans" cxnId="{8690D25B-76F3-4AEC-B1D7-64AA44F1C060}">
      <dgm:prSet/>
      <dgm:spPr/>
      <dgm:t>
        <a:bodyPr/>
        <a:lstStyle/>
        <a:p>
          <a:endParaRPr lang="en-NZ"/>
        </a:p>
      </dgm:t>
    </dgm:pt>
    <dgm:pt modelId="{A66BD187-28A0-45A1-BF83-8D25D1A49EFD}">
      <dgm:prSet phldrT="[Text]" custT="1"/>
      <dgm:spPr/>
      <dgm:t>
        <a:bodyPr/>
        <a:lstStyle/>
        <a:p>
          <a:r>
            <a:rPr lang="en-US" sz="2900" dirty="0" smtClean="0"/>
            <a:t>Tier 2 – Embedding level</a:t>
          </a:r>
        </a:p>
        <a:p>
          <a:r>
            <a:rPr lang="en-US" sz="1800" dirty="0" smtClean="0"/>
            <a:t>SCOPE: Targeted practices and services</a:t>
          </a:r>
          <a:endParaRPr lang="en-NZ" sz="1800" dirty="0"/>
        </a:p>
      </dgm:t>
    </dgm:pt>
    <dgm:pt modelId="{ACEC1E52-7D93-4A22-BB86-B3E29488B5E8}" type="parTrans" cxnId="{3942BB2B-02B7-41E0-82CC-C193300A8BCB}">
      <dgm:prSet/>
      <dgm:spPr/>
      <dgm:t>
        <a:bodyPr/>
        <a:lstStyle/>
        <a:p>
          <a:endParaRPr lang="en-NZ"/>
        </a:p>
      </dgm:t>
    </dgm:pt>
    <dgm:pt modelId="{BC252FFD-1770-456F-88A0-27CCE0F79F94}" type="sibTrans" cxnId="{3942BB2B-02B7-41E0-82CC-C193300A8BCB}">
      <dgm:prSet/>
      <dgm:spPr/>
      <dgm:t>
        <a:bodyPr/>
        <a:lstStyle/>
        <a:p>
          <a:endParaRPr lang="en-NZ"/>
        </a:p>
      </dgm:t>
    </dgm:pt>
    <dgm:pt modelId="{06334D83-506D-473E-9C3D-91A32AA208FB}">
      <dgm:prSet phldrT="[Text]" custT="1"/>
      <dgm:spPr/>
      <dgm:t>
        <a:bodyPr/>
        <a:lstStyle/>
        <a:p>
          <a:r>
            <a:rPr lang="en-US" sz="2000" b="1" dirty="0" smtClean="0"/>
            <a:t>Objective 2</a:t>
          </a:r>
          <a:r>
            <a:rPr lang="en-US" sz="2000" dirty="0" smtClean="0"/>
            <a:t> – Develop </a:t>
          </a:r>
          <a:r>
            <a:rPr lang="en-US" sz="2000" b="1" dirty="0" smtClean="0"/>
            <a:t>system infrastructure </a:t>
          </a:r>
          <a:r>
            <a:rPr lang="en-US" sz="2000" dirty="0" smtClean="0"/>
            <a:t>to support ACPs being developed, stored, coded and accessible </a:t>
          </a:r>
          <a:endParaRPr lang="en-NZ" sz="2000" b="1" dirty="0"/>
        </a:p>
      </dgm:t>
    </dgm:pt>
    <dgm:pt modelId="{F535A828-F1AC-4F12-A4E0-7F78E894A28D}" type="parTrans" cxnId="{FC5E6B19-2BF6-48E8-8BF5-5F61CF7BACC1}">
      <dgm:prSet/>
      <dgm:spPr/>
      <dgm:t>
        <a:bodyPr/>
        <a:lstStyle/>
        <a:p>
          <a:endParaRPr lang="en-NZ"/>
        </a:p>
      </dgm:t>
    </dgm:pt>
    <dgm:pt modelId="{ABF8E107-D55A-404A-BCC7-3A5153B488E3}" type="sibTrans" cxnId="{FC5E6B19-2BF6-48E8-8BF5-5F61CF7BACC1}">
      <dgm:prSet/>
      <dgm:spPr/>
      <dgm:t>
        <a:bodyPr/>
        <a:lstStyle/>
        <a:p>
          <a:endParaRPr lang="en-NZ"/>
        </a:p>
      </dgm:t>
    </dgm:pt>
    <dgm:pt modelId="{A3B774AD-82D7-4024-AB57-C7D6447A9643}">
      <dgm:prSet phldrT="[Text]" custT="1"/>
      <dgm:spPr/>
      <dgm:t>
        <a:bodyPr/>
        <a:lstStyle/>
        <a:p>
          <a:endParaRPr lang="en-NZ" sz="1500" b="1" dirty="0"/>
        </a:p>
      </dgm:t>
    </dgm:pt>
    <dgm:pt modelId="{A41285AC-F8D4-4A95-AE96-CDFB0290A921}" type="parTrans" cxnId="{5E092014-A3E1-42F3-AA6C-6612D6F4D769}">
      <dgm:prSet/>
      <dgm:spPr/>
    </dgm:pt>
    <dgm:pt modelId="{903CAFDE-2DC0-430B-ADD6-5DDDB9FFC4BE}" type="sibTrans" cxnId="{5E092014-A3E1-42F3-AA6C-6612D6F4D769}">
      <dgm:prSet/>
      <dgm:spPr/>
    </dgm:pt>
    <dgm:pt modelId="{B88125E7-184C-4C24-B326-20C94367A94C}">
      <dgm:prSet phldrT="[Text]" custT="1"/>
      <dgm:spPr/>
      <dgm:t>
        <a:bodyPr/>
        <a:lstStyle/>
        <a:p>
          <a:r>
            <a:rPr lang="en-US" sz="2000" b="1" dirty="0" smtClean="0"/>
            <a:t>Objective 3</a:t>
          </a:r>
          <a:r>
            <a:rPr lang="en-US" sz="2000" dirty="0" smtClean="0"/>
            <a:t> – Increase </a:t>
          </a:r>
          <a:r>
            <a:rPr lang="en-US" sz="2000" b="1" dirty="0" smtClean="0"/>
            <a:t>workforce capability </a:t>
          </a:r>
          <a:r>
            <a:rPr lang="en-US" sz="2000" dirty="0" smtClean="0"/>
            <a:t>to lead ACP discussions and completion </a:t>
          </a:r>
          <a:endParaRPr lang="en-NZ" sz="2000" b="1" dirty="0"/>
        </a:p>
      </dgm:t>
    </dgm:pt>
    <dgm:pt modelId="{8103DE2D-6690-4C07-808C-B60D7B21708E}" type="parTrans" cxnId="{5FDFA498-2155-499B-A7B6-D44EB60FEB2E}">
      <dgm:prSet/>
      <dgm:spPr/>
    </dgm:pt>
    <dgm:pt modelId="{C36EA0B1-3B4F-4704-AB8C-E4C729489032}" type="sibTrans" cxnId="{5FDFA498-2155-499B-A7B6-D44EB60FEB2E}">
      <dgm:prSet/>
      <dgm:spPr/>
    </dgm:pt>
    <dgm:pt modelId="{27EB3154-7C1B-4A7B-920E-7229AE68DB7F}" type="pres">
      <dgm:prSet presAssocID="{11FD1122-E723-4189-A1FB-A0B3DA04C169}" presName="linear" presStyleCnt="0">
        <dgm:presLayoutVars>
          <dgm:animLvl val="lvl"/>
          <dgm:resizeHandles val="exact"/>
        </dgm:presLayoutVars>
      </dgm:prSet>
      <dgm:spPr/>
      <dgm:t>
        <a:bodyPr/>
        <a:lstStyle/>
        <a:p>
          <a:endParaRPr lang="en-NZ"/>
        </a:p>
      </dgm:t>
    </dgm:pt>
    <dgm:pt modelId="{4672ECC2-313E-4C69-9901-558A9E9D6D01}" type="pres">
      <dgm:prSet presAssocID="{77AC01B9-13EE-488D-B81C-3833716AEA51}" presName="parentText" presStyleLbl="node1" presStyleIdx="0" presStyleCnt="2">
        <dgm:presLayoutVars>
          <dgm:chMax val="0"/>
          <dgm:bulletEnabled val="1"/>
        </dgm:presLayoutVars>
      </dgm:prSet>
      <dgm:spPr/>
      <dgm:t>
        <a:bodyPr/>
        <a:lstStyle/>
        <a:p>
          <a:endParaRPr lang="en-NZ"/>
        </a:p>
      </dgm:t>
    </dgm:pt>
    <dgm:pt modelId="{F5CE23C4-E4AC-4905-B884-0710475E4C89}" type="pres">
      <dgm:prSet presAssocID="{77AC01B9-13EE-488D-B81C-3833716AEA51}" presName="childText" presStyleLbl="revTx" presStyleIdx="0" presStyleCnt="2">
        <dgm:presLayoutVars>
          <dgm:bulletEnabled val="1"/>
        </dgm:presLayoutVars>
      </dgm:prSet>
      <dgm:spPr/>
      <dgm:t>
        <a:bodyPr/>
        <a:lstStyle/>
        <a:p>
          <a:endParaRPr lang="en-NZ"/>
        </a:p>
      </dgm:t>
    </dgm:pt>
    <dgm:pt modelId="{0974648A-1A96-4783-8E3A-DD5A96B47651}" type="pres">
      <dgm:prSet presAssocID="{A66BD187-28A0-45A1-BF83-8D25D1A49EFD}" presName="parentText" presStyleLbl="node1" presStyleIdx="1" presStyleCnt="2" custLinFactNeighborX="126" custLinFactNeighborY="-23236">
        <dgm:presLayoutVars>
          <dgm:chMax val="0"/>
          <dgm:bulletEnabled val="1"/>
        </dgm:presLayoutVars>
      </dgm:prSet>
      <dgm:spPr/>
      <dgm:t>
        <a:bodyPr/>
        <a:lstStyle/>
        <a:p>
          <a:endParaRPr lang="en-NZ"/>
        </a:p>
      </dgm:t>
    </dgm:pt>
    <dgm:pt modelId="{F3EC6C16-3583-4982-B867-4ADA24FAB1AA}" type="pres">
      <dgm:prSet presAssocID="{A66BD187-28A0-45A1-BF83-8D25D1A49EFD}" presName="childText" presStyleLbl="revTx" presStyleIdx="1" presStyleCnt="2" custLinFactNeighborX="0" custLinFactNeighborY="-11937">
        <dgm:presLayoutVars>
          <dgm:bulletEnabled val="1"/>
        </dgm:presLayoutVars>
      </dgm:prSet>
      <dgm:spPr/>
      <dgm:t>
        <a:bodyPr/>
        <a:lstStyle/>
        <a:p>
          <a:endParaRPr lang="en-NZ"/>
        </a:p>
      </dgm:t>
    </dgm:pt>
  </dgm:ptLst>
  <dgm:cxnLst>
    <dgm:cxn modelId="{3942BB2B-02B7-41E0-82CC-C193300A8BCB}" srcId="{11FD1122-E723-4189-A1FB-A0B3DA04C169}" destId="{A66BD187-28A0-45A1-BF83-8D25D1A49EFD}" srcOrd="1" destOrd="0" parTransId="{ACEC1E52-7D93-4A22-BB86-B3E29488B5E8}" sibTransId="{BC252FFD-1770-456F-88A0-27CCE0F79F94}"/>
    <dgm:cxn modelId="{8690D25B-76F3-4AEC-B1D7-64AA44F1C060}" srcId="{77AC01B9-13EE-488D-B81C-3833716AEA51}" destId="{D6492242-A6D1-4137-908B-F9AF3C6F4999}" srcOrd="0" destOrd="0" parTransId="{4C99788D-1CA4-4B69-B285-023463F02B3D}" sibTransId="{E56A9564-70A7-48D8-9382-72BE0B5B0475}"/>
    <dgm:cxn modelId="{FBBB64D7-55BC-40C2-9D84-C61CFE9AB7A7}" type="presOf" srcId="{11FD1122-E723-4189-A1FB-A0B3DA04C169}" destId="{27EB3154-7C1B-4A7B-920E-7229AE68DB7F}" srcOrd="0" destOrd="0" presId="urn:microsoft.com/office/officeart/2005/8/layout/vList2"/>
    <dgm:cxn modelId="{A8415792-6C2B-4838-AEC2-ED855200B73A}" srcId="{11FD1122-E723-4189-A1FB-A0B3DA04C169}" destId="{77AC01B9-13EE-488D-B81C-3833716AEA51}" srcOrd="0" destOrd="0" parTransId="{F5141C7A-FFE9-4194-8538-28B971E44E20}" sibTransId="{0C540256-10E2-43D9-902B-9E01AB0EA9EA}"/>
    <dgm:cxn modelId="{9BE169CA-4216-4F5A-8390-6E15F9163E92}" type="presOf" srcId="{06334D83-506D-473E-9C3D-91A32AA208FB}" destId="{F3EC6C16-3583-4982-B867-4ADA24FAB1AA}" srcOrd="0" destOrd="0" presId="urn:microsoft.com/office/officeart/2005/8/layout/vList2"/>
    <dgm:cxn modelId="{FC5E6B19-2BF6-48E8-8BF5-5F61CF7BACC1}" srcId="{A66BD187-28A0-45A1-BF83-8D25D1A49EFD}" destId="{06334D83-506D-473E-9C3D-91A32AA208FB}" srcOrd="0" destOrd="0" parTransId="{F535A828-F1AC-4F12-A4E0-7F78E894A28D}" sibTransId="{ABF8E107-D55A-404A-BCC7-3A5153B488E3}"/>
    <dgm:cxn modelId="{B4574E5F-B670-4294-8C43-D1A9E34CAA0B}" type="presOf" srcId="{A3B774AD-82D7-4024-AB57-C7D6447A9643}" destId="{F3EC6C16-3583-4982-B867-4ADA24FAB1AA}" srcOrd="0" destOrd="2" presId="urn:microsoft.com/office/officeart/2005/8/layout/vList2"/>
    <dgm:cxn modelId="{7D021116-4010-4E01-82DB-BA6C1CCB4196}" type="presOf" srcId="{77AC01B9-13EE-488D-B81C-3833716AEA51}" destId="{4672ECC2-313E-4C69-9901-558A9E9D6D01}" srcOrd="0" destOrd="0" presId="urn:microsoft.com/office/officeart/2005/8/layout/vList2"/>
    <dgm:cxn modelId="{5FDFA498-2155-499B-A7B6-D44EB60FEB2E}" srcId="{A66BD187-28A0-45A1-BF83-8D25D1A49EFD}" destId="{B88125E7-184C-4C24-B326-20C94367A94C}" srcOrd="1" destOrd="0" parTransId="{8103DE2D-6690-4C07-808C-B60D7B21708E}" sibTransId="{C36EA0B1-3B4F-4704-AB8C-E4C729489032}"/>
    <dgm:cxn modelId="{47ABFC99-8683-4AB0-B23A-0DF0CCEC8F64}" type="presOf" srcId="{B88125E7-184C-4C24-B326-20C94367A94C}" destId="{F3EC6C16-3583-4982-B867-4ADA24FAB1AA}" srcOrd="0" destOrd="1" presId="urn:microsoft.com/office/officeart/2005/8/layout/vList2"/>
    <dgm:cxn modelId="{C76DE248-5901-436D-A805-1FEE9D532C31}" type="presOf" srcId="{D6492242-A6D1-4137-908B-F9AF3C6F4999}" destId="{F5CE23C4-E4AC-4905-B884-0710475E4C89}" srcOrd="0" destOrd="0" presId="urn:microsoft.com/office/officeart/2005/8/layout/vList2"/>
    <dgm:cxn modelId="{DE4B08CD-3E85-49B8-A8F6-2DC2767533B0}" type="presOf" srcId="{A66BD187-28A0-45A1-BF83-8D25D1A49EFD}" destId="{0974648A-1A96-4783-8E3A-DD5A96B47651}" srcOrd="0" destOrd="0" presId="urn:microsoft.com/office/officeart/2005/8/layout/vList2"/>
    <dgm:cxn modelId="{5E092014-A3E1-42F3-AA6C-6612D6F4D769}" srcId="{A66BD187-28A0-45A1-BF83-8D25D1A49EFD}" destId="{A3B774AD-82D7-4024-AB57-C7D6447A9643}" srcOrd="2" destOrd="0" parTransId="{A41285AC-F8D4-4A95-AE96-CDFB0290A921}" sibTransId="{903CAFDE-2DC0-430B-ADD6-5DDDB9FFC4BE}"/>
    <dgm:cxn modelId="{2E82A3A2-5C1C-4CA0-A961-E6BF259A82A1}" type="presParOf" srcId="{27EB3154-7C1B-4A7B-920E-7229AE68DB7F}" destId="{4672ECC2-313E-4C69-9901-558A9E9D6D01}" srcOrd="0" destOrd="0" presId="urn:microsoft.com/office/officeart/2005/8/layout/vList2"/>
    <dgm:cxn modelId="{F626ABBE-0656-4584-9757-9E63F045C6F0}" type="presParOf" srcId="{27EB3154-7C1B-4A7B-920E-7229AE68DB7F}" destId="{F5CE23C4-E4AC-4905-B884-0710475E4C89}" srcOrd="1" destOrd="0" presId="urn:microsoft.com/office/officeart/2005/8/layout/vList2"/>
    <dgm:cxn modelId="{AA6B51DF-8F72-495D-B733-03FDA246D678}" type="presParOf" srcId="{27EB3154-7C1B-4A7B-920E-7229AE68DB7F}" destId="{0974648A-1A96-4783-8E3A-DD5A96B47651}" srcOrd="2" destOrd="0" presId="urn:microsoft.com/office/officeart/2005/8/layout/vList2"/>
    <dgm:cxn modelId="{D9D0FE9F-6903-40C7-B60F-F6B7DB03EAA0}" type="presParOf" srcId="{27EB3154-7C1B-4A7B-920E-7229AE68DB7F}" destId="{F3EC6C16-3583-4982-B867-4ADA24FAB1AA}"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832A4-4FDA-4BF4-A37B-AB29FA33605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NZ"/>
        </a:p>
      </dgm:t>
    </dgm:pt>
    <dgm:pt modelId="{5317F801-6689-492A-961C-D8EC5DF3CFEB}">
      <dgm:prSet phldrT="[Text]"/>
      <dgm:spPr/>
      <dgm:t>
        <a:bodyPr/>
        <a:lstStyle/>
        <a:p>
          <a:r>
            <a:rPr lang="en-US" dirty="0" smtClean="0"/>
            <a:t> Average c. 30 registrations/month</a:t>
          </a:r>
          <a:endParaRPr lang="en-NZ" dirty="0"/>
        </a:p>
      </dgm:t>
    </dgm:pt>
    <dgm:pt modelId="{E8E085FC-9870-438E-A2AC-C3E50FD37EA4}" type="parTrans" cxnId="{EF8F1063-B3B1-422D-B6C5-4D50C0F216D2}">
      <dgm:prSet/>
      <dgm:spPr/>
      <dgm:t>
        <a:bodyPr/>
        <a:lstStyle/>
        <a:p>
          <a:endParaRPr lang="en-NZ"/>
        </a:p>
      </dgm:t>
    </dgm:pt>
    <dgm:pt modelId="{FBE8D4D8-E00F-49C7-A403-475195D4F927}" type="sibTrans" cxnId="{EF8F1063-B3B1-422D-B6C5-4D50C0F216D2}">
      <dgm:prSet/>
      <dgm:spPr/>
      <dgm:t>
        <a:bodyPr/>
        <a:lstStyle/>
        <a:p>
          <a:endParaRPr lang="en-NZ"/>
        </a:p>
      </dgm:t>
    </dgm:pt>
    <dgm:pt modelId="{30DDF2DC-E122-47FE-B098-47E6707A717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Regular ACP </a:t>
          </a:r>
          <a:r>
            <a:rPr lang="en-US" dirty="0" err="1" smtClean="0"/>
            <a:t>Comms</a:t>
          </a:r>
          <a:endParaRPr lang="en-NZ" dirty="0"/>
        </a:p>
      </dgm:t>
    </dgm:pt>
    <dgm:pt modelId="{FA153CD1-6836-403D-980C-D4082471758D}" type="parTrans" cxnId="{CB07590B-C646-4B34-9174-6FE05ACA1245}">
      <dgm:prSet/>
      <dgm:spPr/>
      <dgm:t>
        <a:bodyPr/>
        <a:lstStyle/>
        <a:p>
          <a:endParaRPr lang="en-NZ"/>
        </a:p>
      </dgm:t>
    </dgm:pt>
    <dgm:pt modelId="{E6DBCE29-0789-4957-9290-5B44B4F68404}" type="sibTrans" cxnId="{CB07590B-C646-4B34-9174-6FE05ACA1245}">
      <dgm:prSet/>
      <dgm:spPr/>
      <dgm:t>
        <a:bodyPr/>
        <a:lstStyle/>
        <a:p>
          <a:endParaRPr lang="en-NZ"/>
        </a:p>
      </dgm:t>
    </dgm:pt>
    <dgm:pt modelId="{BF080BF1-CD4A-44A5-8A86-D948954D5223}">
      <dgm:prSet phldrT="[Text]"/>
      <dgm:spPr/>
      <dgm:t>
        <a:bodyPr/>
        <a:lstStyle/>
        <a:p>
          <a:r>
            <a:rPr lang="en-US" dirty="0" smtClean="0"/>
            <a:t>&gt;90 ACP Champions</a:t>
          </a:r>
          <a:endParaRPr lang="en-NZ" dirty="0"/>
        </a:p>
      </dgm:t>
    </dgm:pt>
    <dgm:pt modelId="{3AA420A0-F436-4C69-AFAC-0135E837BC8D}" type="parTrans" cxnId="{DAFA9913-5D55-42AF-9338-3F4505187D46}">
      <dgm:prSet/>
      <dgm:spPr/>
      <dgm:t>
        <a:bodyPr/>
        <a:lstStyle/>
        <a:p>
          <a:endParaRPr lang="en-NZ"/>
        </a:p>
      </dgm:t>
    </dgm:pt>
    <dgm:pt modelId="{9329C4EE-DEFA-4BDA-ACED-D8FEE45732E5}" type="sibTrans" cxnId="{DAFA9913-5D55-42AF-9338-3F4505187D46}">
      <dgm:prSet/>
      <dgm:spPr/>
      <dgm:t>
        <a:bodyPr/>
        <a:lstStyle/>
        <a:p>
          <a:endParaRPr lang="en-NZ"/>
        </a:p>
      </dgm:t>
    </dgm:pt>
    <dgm:pt modelId="{0A16D0A4-D103-4584-A2B6-9BC06E6B005D}">
      <dgm:prSet phldrT="[Text]"/>
      <dgm:spPr/>
      <dgm:t>
        <a:bodyPr/>
        <a:lstStyle/>
        <a:p>
          <a:r>
            <a:rPr lang="en-US" dirty="0" smtClean="0"/>
            <a:t>ACP Training courses in all DHBs</a:t>
          </a:r>
          <a:endParaRPr lang="en-NZ" dirty="0"/>
        </a:p>
      </dgm:t>
    </dgm:pt>
    <dgm:pt modelId="{C1334DE6-D3FF-46B8-84DF-732A64577A68}" type="parTrans" cxnId="{8C95EEF1-19CE-41F1-B61A-EF5A226162E4}">
      <dgm:prSet/>
      <dgm:spPr/>
      <dgm:t>
        <a:bodyPr/>
        <a:lstStyle/>
        <a:p>
          <a:endParaRPr lang="en-NZ"/>
        </a:p>
      </dgm:t>
    </dgm:pt>
    <dgm:pt modelId="{621E5EA5-182B-453F-9654-8975A5BEFE1F}" type="sibTrans" cxnId="{8C95EEF1-19CE-41F1-B61A-EF5A226162E4}">
      <dgm:prSet/>
      <dgm:spPr/>
      <dgm:t>
        <a:bodyPr/>
        <a:lstStyle/>
        <a:p>
          <a:endParaRPr lang="en-NZ"/>
        </a:p>
      </dgm:t>
    </dgm:pt>
    <dgm:pt modelId="{7BC97C6A-8B9B-44E9-87F9-CABAB967DBE8}">
      <dgm:prSet phldrT="[Text]"/>
      <dgm:spPr/>
      <dgm:t>
        <a:bodyPr/>
        <a:lstStyle/>
        <a:p>
          <a:r>
            <a:rPr lang="en-US" dirty="0" smtClean="0"/>
            <a:t>ACP Presentations &amp; Promotional Stands</a:t>
          </a:r>
          <a:endParaRPr lang="en-NZ" dirty="0"/>
        </a:p>
      </dgm:t>
    </dgm:pt>
    <dgm:pt modelId="{8F046176-3654-46A9-B18B-2DD6286EBF14}" type="sibTrans" cxnId="{DB662188-96F2-430B-9D62-27758987D498}">
      <dgm:prSet/>
      <dgm:spPr/>
      <dgm:t>
        <a:bodyPr/>
        <a:lstStyle/>
        <a:p>
          <a:endParaRPr lang="en-NZ"/>
        </a:p>
      </dgm:t>
    </dgm:pt>
    <dgm:pt modelId="{BDD10669-10F9-4A19-B840-A72A00926EFC}" type="parTrans" cxnId="{DB662188-96F2-430B-9D62-27758987D498}">
      <dgm:prSet/>
      <dgm:spPr/>
      <dgm:t>
        <a:bodyPr/>
        <a:lstStyle/>
        <a:p>
          <a:endParaRPr lang="en-NZ"/>
        </a:p>
      </dgm:t>
    </dgm:pt>
    <dgm:pt modelId="{D399CC1B-874C-4BE1-BA4F-993070E4BEC1}">
      <dgm:prSet phldrT="[Text]"/>
      <dgm:spPr/>
      <dgm:t>
        <a:bodyPr/>
        <a:lstStyle/>
        <a:p>
          <a:r>
            <a:rPr lang="en-US" dirty="0" smtClean="0"/>
            <a:t>c. 75 hits/month on </a:t>
          </a:r>
          <a:r>
            <a:rPr lang="en-US" dirty="0" err="1" smtClean="0"/>
            <a:t>HealthPathways</a:t>
          </a:r>
          <a:endParaRPr lang="en-NZ" dirty="0"/>
        </a:p>
      </dgm:t>
    </dgm:pt>
    <dgm:pt modelId="{21BE4F7D-E37E-4653-9659-4AEE8C99DFD5}" type="parTrans" cxnId="{C44452A7-BE8E-493F-A554-1C2E5695A186}">
      <dgm:prSet/>
      <dgm:spPr/>
      <dgm:t>
        <a:bodyPr/>
        <a:lstStyle/>
        <a:p>
          <a:endParaRPr lang="en-NZ"/>
        </a:p>
      </dgm:t>
    </dgm:pt>
    <dgm:pt modelId="{754FA33C-44EA-4CB0-BE4B-9C0BC2640FF3}" type="sibTrans" cxnId="{C44452A7-BE8E-493F-A554-1C2E5695A186}">
      <dgm:prSet/>
      <dgm:spPr/>
      <dgm:t>
        <a:bodyPr/>
        <a:lstStyle/>
        <a:p>
          <a:endParaRPr lang="en-NZ"/>
        </a:p>
      </dgm:t>
    </dgm:pt>
    <dgm:pt modelId="{C383279F-6467-4360-8DCC-5285E784DF67}" type="pres">
      <dgm:prSet presAssocID="{BB6832A4-4FDA-4BF4-A37B-AB29FA336053}" presName="linearFlow" presStyleCnt="0">
        <dgm:presLayoutVars>
          <dgm:dir/>
          <dgm:resizeHandles val="exact"/>
        </dgm:presLayoutVars>
      </dgm:prSet>
      <dgm:spPr/>
      <dgm:t>
        <a:bodyPr/>
        <a:lstStyle/>
        <a:p>
          <a:endParaRPr lang="en-NZ"/>
        </a:p>
      </dgm:t>
    </dgm:pt>
    <dgm:pt modelId="{7C7929EA-C85F-49F6-B70F-69ADB4A49EE8}" type="pres">
      <dgm:prSet presAssocID="{30DDF2DC-E122-47FE-B098-47E6707A7175}" presName="composite" presStyleCnt="0"/>
      <dgm:spPr/>
    </dgm:pt>
    <dgm:pt modelId="{383F1593-E85E-40EA-B33F-BD0849FFC5BA}" type="pres">
      <dgm:prSet presAssocID="{30DDF2DC-E122-47FE-B098-47E6707A7175}" presName="imgShp" presStyleLbl="fgImgPlace1" presStyleIdx="0" presStyleCnt="6"/>
      <dgm:spPr>
        <a:blipFill rotWithShape="1">
          <a:blip xmlns:r="http://schemas.openxmlformats.org/officeDocument/2006/relationships" r:embed="rId1"/>
          <a:stretch>
            <a:fillRect/>
          </a:stretch>
        </a:blipFill>
      </dgm:spPr>
      <dgm:t>
        <a:bodyPr/>
        <a:lstStyle/>
        <a:p>
          <a:endParaRPr lang="en-NZ"/>
        </a:p>
      </dgm:t>
    </dgm:pt>
    <dgm:pt modelId="{F7AF0808-EAFA-4B4D-BEA8-987137D9B18F}" type="pres">
      <dgm:prSet presAssocID="{30DDF2DC-E122-47FE-B098-47E6707A7175}" presName="txShp" presStyleLbl="node1" presStyleIdx="0" presStyleCnt="6">
        <dgm:presLayoutVars>
          <dgm:bulletEnabled val="1"/>
        </dgm:presLayoutVars>
      </dgm:prSet>
      <dgm:spPr/>
      <dgm:t>
        <a:bodyPr/>
        <a:lstStyle/>
        <a:p>
          <a:endParaRPr lang="en-NZ"/>
        </a:p>
      </dgm:t>
    </dgm:pt>
    <dgm:pt modelId="{98445AF2-7CB8-451F-86FE-AB69A7795C18}" type="pres">
      <dgm:prSet presAssocID="{E6DBCE29-0789-4957-9290-5B44B4F68404}" presName="spacing" presStyleCnt="0"/>
      <dgm:spPr/>
    </dgm:pt>
    <dgm:pt modelId="{B9660455-ECF8-408B-98D4-A098FCFDF7CD}" type="pres">
      <dgm:prSet presAssocID="{7BC97C6A-8B9B-44E9-87F9-CABAB967DBE8}" presName="composite" presStyleCnt="0"/>
      <dgm:spPr/>
    </dgm:pt>
    <dgm:pt modelId="{CA0BFA93-12FB-471B-939C-5E0099E4AE48}" type="pres">
      <dgm:prSet presAssocID="{7BC97C6A-8B9B-44E9-87F9-CABAB967DBE8}" presName="imgShp" presStyleLbl="fgImgPlace1" presStyleIdx="1" presStyleCnt="6" custLinFactNeighborX="-4603" custLinFactNeighborY="1910"/>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000" r="-2000"/>
          </a:stretch>
        </a:blipFill>
      </dgm:spPr>
      <dgm:t>
        <a:bodyPr/>
        <a:lstStyle/>
        <a:p>
          <a:endParaRPr lang="en-NZ"/>
        </a:p>
      </dgm:t>
    </dgm:pt>
    <dgm:pt modelId="{0781AC5F-73A6-4E6B-A218-2FDE8BB9A684}" type="pres">
      <dgm:prSet presAssocID="{7BC97C6A-8B9B-44E9-87F9-CABAB967DBE8}" presName="txShp" presStyleLbl="node1" presStyleIdx="1" presStyleCnt="6">
        <dgm:presLayoutVars>
          <dgm:bulletEnabled val="1"/>
        </dgm:presLayoutVars>
      </dgm:prSet>
      <dgm:spPr/>
      <dgm:t>
        <a:bodyPr/>
        <a:lstStyle/>
        <a:p>
          <a:endParaRPr lang="en-NZ"/>
        </a:p>
      </dgm:t>
    </dgm:pt>
    <dgm:pt modelId="{BBA521D0-7786-4912-990E-CA64DC1D4709}" type="pres">
      <dgm:prSet presAssocID="{8F046176-3654-46A9-B18B-2DD6286EBF14}" presName="spacing" presStyleCnt="0"/>
      <dgm:spPr/>
    </dgm:pt>
    <dgm:pt modelId="{3A148221-DF0E-4EE8-B7D7-61B1051C2886}" type="pres">
      <dgm:prSet presAssocID="{D399CC1B-874C-4BE1-BA4F-993070E4BEC1}" presName="composite" presStyleCnt="0"/>
      <dgm:spPr/>
    </dgm:pt>
    <dgm:pt modelId="{7E148B3C-4885-4511-8AE0-CF9819FE5F98}" type="pres">
      <dgm:prSet presAssocID="{D399CC1B-874C-4BE1-BA4F-993070E4BEC1}" presName="imgShp" presStyleLbl="fgImgPlace1" presStyleIdx="2" presStyleCnt="6"/>
      <dgm:spPr>
        <a:blipFill rotWithShape="1">
          <a:blip xmlns:r="http://schemas.openxmlformats.org/officeDocument/2006/relationships" r:embed="rId3"/>
          <a:stretch>
            <a:fillRect/>
          </a:stretch>
        </a:blipFill>
      </dgm:spPr>
      <dgm:t>
        <a:bodyPr/>
        <a:lstStyle/>
        <a:p>
          <a:endParaRPr lang="en-NZ"/>
        </a:p>
      </dgm:t>
    </dgm:pt>
    <dgm:pt modelId="{BD64CF84-9BE3-4BB5-A57C-679602A0F311}" type="pres">
      <dgm:prSet presAssocID="{D399CC1B-874C-4BE1-BA4F-993070E4BEC1}" presName="txShp" presStyleLbl="node1" presStyleIdx="2" presStyleCnt="6">
        <dgm:presLayoutVars>
          <dgm:bulletEnabled val="1"/>
        </dgm:presLayoutVars>
      </dgm:prSet>
      <dgm:spPr/>
      <dgm:t>
        <a:bodyPr/>
        <a:lstStyle/>
        <a:p>
          <a:endParaRPr lang="en-NZ"/>
        </a:p>
      </dgm:t>
    </dgm:pt>
    <dgm:pt modelId="{9FF9FB2D-FC7C-4313-9D68-C081CA7EFD75}" type="pres">
      <dgm:prSet presAssocID="{754FA33C-44EA-4CB0-BE4B-9C0BC2640FF3}" presName="spacing" presStyleCnt="0"/>
      <dgm:spPr/>
    </dgm:pt>
    <dgm:pt modelId="{FB6B4312-DC2D-424D-94F8-CFFFDF4C4913}" type="pres">
      <dgm:prSet presAssocID="{BF080BF1-CD4A-44A5-8A86-D948954D5223}" presName="composite" presStyleCnt="0"/>
      <dgm:spPr/>
    </dgm:pt>
    <dgm:pt modelId="{48386221-D7DB-4FAC-9EC5-C8E77D9C498C}" type="pres">
      <dgm:prSet presAssocID="{BF080BF1-CD4A-44A5-8A86-D948954D5223}" presName="imgShp" presStyleLbl="fgImgPlace1" presStyleIdx="3" presStyleCnt="6"/>
      <dgm:spPr>
        <a:blipFill rotWithShape="1">
          <a:blip xmlns:r="http://schemas.openxmlformats.org/officeDocument/2006/relationships" r:embed="rId4"/>
          <a:stretch>
            <a:fillRect/>
          </a:stretch>
        </a:blipFill>
      </dgm:spPr>
      <dgm:t>
        <a:bodyPr/>
        <a:lstStyle/>
        <a:p>
          <a:endParaRPr lang="en-NZ"/>
        </a:p>
      </dgm:t>
    </dgm:pt>
    <dgm:pt modelId="{F72C7087-3491-4A67-B8A8-040D11973C2A}" type="pres">
      <dgm:prSet presAssocID="{BF080BF1-CD4A-44A5-8A86-D948954D5223}" presName="txShp" presStyleLbl="node1" presStyleIdx="3" presStyleCnt="6">
        <dgm:presLayoutVars>
          <dgm:bulletEnabled val="1"/>
        </dgm:presLayoutVars>
      </dgm:prSet>
      <dgm:spPr/>
      <dgm:t>
        <a:bodyPr/>
        <a:lstStyle/>
        <a:p>
          <a:endParaRPr lang="en-NZ"/>
        </a:p>
      </dgm:t>
    </dgm:pt>
    <dgm:pt modelId="{3DD23691-8E94-4E86-B2CC-37C9217D1588}" type="pres">
      <dgm:prSet presAssocID="{9329C4EE-DEFA-4BDA-ACED-D8FEE45732E5}" presName="spacing" presStyleCnt="0"/>
      <dgm:spPr/>
    </dgm:pt>
    <dgm:pt modelId="{FBF14B2E-2E15-40A0-8523-874CFF5D4FC0}" type="pres">
      <dgm:prSet presAssocID="{5317F801-6689-492A-961C-D8EC5DF3CFEB}" presName="composite" presStyleCnt="0"/>
      <dgm:spPr/>
    </dgm:pt>
    <dgm:pt modelId="{9DC4D3BB-9180-4696-B840-A6D9D18999AB}" type="pres">
      <dgm:prSet presAssocID="{5317F801-6689-492A-961C-D8EC5DF3CFEB}" presName="imgShp" presStyleLbl="fgImgPlace1" presStyleIdx="4" presStyleCnt="6"/>
      <dgm:spPr>
        <a:blipFill rotWithShape="1">
          <a:blip xmlns:r="http://schemas.openxmlformats.org/officeDocument/2006/relationships" r:embed="rId5"/>
          <a:stretch>
            <a:fillRect/>
          </a:stretch>
        </a:blipFill>
      </dgm:spPr>
      <dgm:t>
        <a:bodyPr/>
        <a:lstStyle/>
        <a:p>
          <a:endParaRPr lang="en-NZ"/>
        </a:p>
      </dgm:t>
    </dgm:pt>
    <dgm:pt modelId="{5FD24F75-FB52-487A-9F34-7B5417FC78C1}" type="pres">
      <dgm:prSet presAssocID="{5317F801-6689-492A-961C-D8EC5DF3CFEB}" presName="txShp" presStyleLbl="node1" presStyleIdx="4" presStyleCnt="6">
        <dgm:presLayoutVars>
          <dgm:bulletEnabled val="1"/>
        </dgm:presLayoutVars>
      </dgm:prSet>
      <dgm:spPr/>
      <dgm:t>
        <a:bodyPr/>
        <a:lstStyle/>
        <a:p>
          <a:endParaRPr lang="en-NZ"/>
        </a:p>
      </dgm:t>
    </dgm:pt>
    <dgm:pt modelId="{587BE719-9E78-45B1-B16E-66A905C3D604}" type="pres">
      <dgm:prSet presAssocID="{FBE8D4D8-E00F-49C7-A403-475195D4F927}" presName="spacing" presStyleCnt="0"/>
      <dgm:spPr/>
    </dgm:pt>
    <dgm:pt modelId="{906542D7-7832-406E-846D-7159C5E96684}" type="pres">
      <dgm:prSet presAssocID="{0A16D0A4-D103-4584-A2B6-9BC06E6B005D}" presName="composite" presStyleCnt="0"/>
      <dgm:spPr/>
    </dgm:pt>
    <dgm:pt modelId="{7EAC3571-C92B-49F3-8041-48A9F123DC29}" type="pres">
      <dgm:prSet presAssocID="{0A16D0A4-D103-4584-A2B6-9BC06E6B005D}"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17000" r="-17000"/>
          </a:stretch>
        </a:blipFill>
      </dgm:spPr>
      <dgm:t>
        <a:bodyPr/>
        <a:lstStyle/>
        <a:p>
          <a:endParaRPr lang="en-NZ"/>
        </a:p>
      </dgm:t>
    </dgm:pt>
    <dgm:pt modelId="{AF02860D-7E40-4946-8F3F-534B669A8251}" type="pres">
      <dgm:prSet presAssocID="{0A16D0A4-D103-4584-A2B6-9BC06E6B005D}" presName="txShp" presStyleLbl="node1" presStyleIdx="5" presStyleCnt="6">
        <dgm:presLayoutVars>
          <dgm:bulletEnabled val="1"/>
        </dgm:presLayoutVars>
      </dgm:prSet>
      <dgm:spPr/>
      <dgm:t>
        <a:bodyPr/>
        <a:lstStyle/>
        <a:p>
          <a:endParaRPr lang="en-NZ"/>
        </a:p>
      </dgm:t>
    </dgm:pt>
  </dgm:ptLst>
  <dgm:cxnLst>
    <dgm:cxn modelId="{6AFE9CD1-3514-4D98-B586-C4769AF19D17}" type="presOf" srcId="{BF080BF1-CD4A-44A5-8A86-D948954D5223}" destId="{F72C7087-3491-4A67-B8A8-040D11973C2A}" srcOrd="0" destOrd="0" presId="urn:microsoft.com/office/officeart/2005/8/layout/vList3#1"/>
    <dgm:cxn modelId="{73B96323-DAC9-43E6-95B8-8A77782A0DAF}" type="presOf" srcId="{7BC97C6A-8B9B-44E9-87F9-CABAB967DBE8}" destId="{0781AC5F-73A6-4E6B-A218-2FDE8BB9A684}" srcOrd="0" destOrd="0" presId="urn:microsoft.com/office/officeart/2005/8/layout/vList3#1"/>
    <dgm:cxn modelId="{B73B98C5-7965-42E9-9EDC-3F517E387294}" type="presOf" srcId="{D399CC1B-874C-4BE1-BA4F-993070E4BEC1}" destId="{BD64CF84-9BE3-4BB5-A57C-679602A0F311}" srcOrd="0" destOrd="0" presId="urn:microsoft.com/office/officeart/2005/8/layout/vList3#1"/>
    <dgm:cxn modelId="{CB07590B-C646-4B34-9174-6FE05ACA1245}" srcId="{BB6832A4-4FDA-4BF4-A37B-AB29FA336053}" destId="{30DDF2DC-E122-47FE-B098-47E6707A7175}" srcOrd="0" destOrd="0" parTransId="{FA153CD1-6836-403D-980C-D4082471758D}" sibTransId="{E6DBCE29-0789-4957-9290-5B44B4F68404}"/>
    <dgm:cxn modelId="{F75E01DD-82AB-44F7-9105-3F80CEF61B4C}" type="presOf" srcId="{5317F801-6689-492A-961C-D8EC5DF3CFEB}" destId="{5FD24F75-FB52-487A-9F34-7B5417FC78C1}" srcOrd="0" destOrd="0" presId="urn:microsoft.com/office/officeart/2005/8/layout/vList3#1"/>
    <dgm:cxn modelId="{EF8F1063-B3B1-422D-B6C5-4D50C0F216D2}" srcId="{BB6832A4-4FDA-4BF4-A37B-AB29FA336053}" destId="{5317F801-6689-492A-961C-D8EC5DF3CFEB}" srcOrd="4" destOrd="0" parTransId="{E8E085FC-9870-438E-A2AC-C3E50FD37EA4}" sibTransId="{FBE8D4D8-E00F-49C7-A403-475195D4F927}"/>
    <dgm:cxn modelId="{C44452A7-BE8E-493F-A554-1C2E5695A186}" srcId="{BB6832A4-4FDA-4BF4-A37B-AB29FA336053}" destId="{D399CC1B-874C-4BE1-BA4F-993070E4BEC1}" srcOrd="2" destOrd="0" parTransId="{21BE4F7D-E37E-4653-9659-4AEE8C99DFD5}" sibTransId="{754FA33C-44EA-4CB0-BE4B-9C0BC2640FF3}"/>
    <dgm:cxn modelId="{DB662188-96F2-430B-9D62-27758987D498}" srcId="{BB6832A4-4FDA-4BF4-A37B-AB29FA336053}" destId="{7BC97C6A-8B9B-44E9-87F9-CABAB967DBE8}" srcOrd="1" destOrd="0" parTransId="{BDD10669-10F9-4A19-B840-A72A00926EFC}" sibTransId="{8F046176-3654-46A9-B18B-2DD6286EBF14}"/>
    <dgm:cxn modelId="{9A8130D4-E1F3-462F-84A6-83F8E10356AC}" type="presOf" srcId="{BB6832A4-4FDA-4BF4-A37B-AB29FA336053}" destId="{C383279F-6467-4360-8DCC-5285E784DF67}" srcOrd="0" destOrd="0" presId="urn:microsoft.com/office/officeart/2005/8/layout/vList3#1"/>
    <dgm:cxn modelId="{DAFA9913-5D55-42AF-9338-3F4505187D46}" srcId="{BB6832A4-4FDA-4BF4-A37B-AB29FA336053}" destId="{BF080BF1-CD4A-44A5-8A86-D948954D5223}" srcOrd="3" destOrd="0" parTransId="{3AA420A0-F436-4C69-AFAC-0135E837BC8D}" sibTransId="{9329C4EE-DEFA-4BDA-ACED-D8FEE45732E5}"/>
    <dgm:cxn modelId="{CD6651D6-52EC-4D68-B0BF-D9C20D665799}" type="presOf" srcId="{0A16D0A4-D103-4584-A2B6-9BC06E6B005D}" destId="{AF02860D-7E40-4946-8F3F-534B669A8251}" srcOrd="0" destOrd="0" presId="urn:microsoft.com/office/officeart/2005/8/layout/vList3#1"/>
    <dgm:cxn modelId="{836013F6-6AC8-4CCE-A244-43D58D212C85}" type="presOf" srcId="{30DDF2DC-E122-47FE-B098-47E6707A7175}" destId="{F7AF0808-EAFA-4B4D-BEA8-987137D9B18F}" srcOrd="0" destOrd="0" presId="urn:microsoft.com/office/officeart/2005/8/layout/vList3#1"/>
    <dgm:cxn modelId="{8C95EEF1-19CE-41F1-B61A-EF5A226162E4}" srcId="{BB6832A4-4FDA-4BF4-A37B-AB29FA336053}" destId="{0A16D0A4-D103-4584-A2B6-9BC06E6B005D}" srcOrd="5" destOrd="0" parTransId="{C1334DE6-D3FF-46B8-84DF-732A64577A68}" sibTransId="{621E5EA5-182B-453F-9654-8975A5BEFE1F}"/>
    <dgm:cxn modelId="{7C0C81CD-AE8C-4BD3-8D66-F2B0B379BB31}" type="presParOf" srcId="{C383279F-6467-4360-8DCC-5285E784DF67}" destId="{7C7929EA-C85F-49F6-B70F-69ADB4A49EE8}" srcOrd="0" destOrd="0" presId="urn:microsoft.com/office/officeart/2005/8/layout/vList3#1"/>
    <dgm:cxn modelId="{E032DB11-A472-43AB-BAAB-2E6021120929}" type="presParOf" srcId="{7C7929EA-C85F-49F6-B70F-69ADB4A49EE8}" destId="{383F1593-E85E-40EA-B33F-BD0849FFC5BA}" srcOrd="0" destOrd="0" presId="urn:microsoft.com/office/officeart/2005/8/layout/vList3#1"/>
    <dgm:cxn modelId="{D9723CD4-D2DA-421C-82A1-CAF3AFBC66EF}" type="presParOf" srcId="{7C7929EA-C85F-49F6-B70F-69ADB4A49EE8}" destId="{F7AF0808-EAFA-4B4D-BEA8-987137D9B18F}" srcOrd="1" destOrd="0" presId="urn:microsoft.com/office/officeart/2005/8/layout/vList3#1"/>
    <dgm:cxn modelId="{34B8217B-D8AA-4504-905A-B0743675CB88}" type="presParOf" srcId="{C383279F-6467-4360-8DCC-5285E784DF67}" destId="{98445AF2-7CB8-451F-86FE-AB69A7795C18}" srcOrd="1" destOrd="0" presId="urn:microsoft.com/office/officeart/2005/8/layout/vList3#1"/>
    <dgm:cxn modelId="{B309A4F4-9900-4CA5-9922-5F99DFFCE0D8}" type="presParOf" srcId="{C383279F-6467-4360-8DCC-5285E784DF67}" destId="{B9660455-ECF8-408B-98D4-A098FCFDF7CD}" srcOrd="2" destOrd="0" presId="urn:microsoft.com/office/officeart/2005/8/layout/vList3#1"/>
    <dgm:cxn modelId="{8DE4BEB7-5B6F-4C1F-A0AE-0EACC21A0E4C}" type="presParOf" srcId="{B9660455-ECF8-408B-98D4-A098FCFDF7CD}" destId="{CA0BFA93-12FB-471B-939C-5E0099E4AE48}" srcOrd="0" destOrd="0" presId="urn:microsoft.com/office/officeart/2005/8/layout/vList3#1"/>
    <dgm:cxn modelId="{4077EA74-A84E-4352-9AE4-93479E2CFDF7}" type="presParOf" srcId="{B9660455-ECF8-408B-98D4-A098FCFDF7CD}" destId="{0781AC5F-73A6-4E6B-A218-2FDE8BB9A684}" srcOrd="1" destOrd="0" presId="urn:microsoft.com/office/officeart/2005/8/layout/vList3#1"/>
    <dgm:cxn modelId="{C055DE75-1A76-4E56-8ED1-9753768ACBF8}" type="presParOf" srcId="{C383279F-6467-4360-8DCC-5285E784DF67}" destId="{BBA521D0-7786-4912-990E-CA64DC1D4709}" srcOrd="3" destOrd="0" presId="urn:microsoft.com/office/officeart/2005/8/layout/vList3#1"/>
    <dgm:cxn modelId="{30939F93-30F7-4DD3-87E3-CE20BA7AB852}" type="presParOf" srcId="{C383279F-6467-4360-8DCC-5285E784DF67}" destId="{3A148221-DF0E-4EE8-B7D7-61B1051C2886}" srcOrd="4" destOrd="0" presId="urn:microsoft.com/office/officeart/2005/8/layout/vList3#1"/>
    <dgm:cxn modelId="{77AF86BB-6936-4039-AD31-6D682B878D93}" type="presParOf" srcId="{3A148221-DF0E-4EE8-B7D7-61B1051C2886}" destId="{7E148B3C-4885-4511-8AE0-CF9819FE5F98}" srcOrd="0" destOrd="0" presId="urn:microsoft.com/office/officeart/2005/8/layout/vList3#1"/>
    <dgm:cxn modelId="{45AE2568-FB34-44BB-A6EC-E2F385FD8CCC}" type="presParOf" srcId="{3A148221-DF0E-4EE8-B7D7-61B1051C2886}" destId="{BD64CF84-9BE3-4BB5-A57C-679602A0F311}" srcOrd="1" destOrd="0" presId="urn:microsoft.com/office/officeart/2005/8/layout/vList3#1"/>
    <dgm:cxn modelId="{90D25B2F-39F6-4EC2-BA7B-C320168333A7}" type="presParOf" srcId="{C383279F-6467-4360-8DCC-5285E784DF67}" destId="{9FF9FB2D-FC7C-4313-9D68-C081CA7EFD75}" srcOrd="5" destOrd="0" presId="urn:microsoft.com/office/officeart/2005/8/layout/vList3#1"/>
    <dgm:cxn modelId="{CB463F8B-6B7C-4F20-957C-9F6AE5C0D9FC}" type="presParOf" srcId="{C383279F-6467-4360-8DCC-5285E784DF67}" destId="{FB6B4312-DC2D-424D-94F8-CFFFDF4C4913}" srcOrd="6" destOrd="0" presId="urn:microsoft.com/office/officeart/2005/8/layout/vList3#1"/>
    <dgm:cxn modelId="{03F6FDD3-66EC-4842-B69C-4D2D58CA0015}" type="presParOf" srcId="{FB6B4312-DC2D-424D-94F8-CFFFDF4C4913}" destId="{48386221-D7DB-4FAC-9EC5-C8E77D9C498C}" srcOrd="0" destOrd="0" presId="urn:microsoft.com/office/officeart/2005/8/layout/vList3#1"/>
    <dgm:cxn modelId="{1D659E0A-2108-409D-B364-BC321C1A18E1}" type="presParOf" srcId="{FB6B4312-DC2D-424D-94F8-CFFFDF4C4913}" destId="{F72C7087-3491-4A67-B8A8-040D11973C2A}" srcOrd="1" destOrd="0" presId="urn:microsoft.com/office/officeart/2005/8/layout/vList3#1"/>
    <dgm:cxn modelId="{1223E83B-198D-4E7D-9B24-8789EBFD070B}" type="presParOf" srcId="{C383279F-6467-4360-8DCC-5285E784DF67}" destId="{3DD23691-8E94-4E86-B2CC-37C9217D1588}" srcOrd="7" destOrd="0" presId="urn:microsoft.com/office/officeart/2005/8/layout/vList3#1"/>
    <dgm:cxn modelId="{F966E5B8-EADF-4019-BF06-16A3D51D19C9}" type="presParOf" srcId="{C383279F-6467-4360-8DCC-5285E784DF67}" destId="{FBF14B2E-2E15-40A0-8523-874CFF5D4FC0}" srcOrd="8" destOrd="0" presId="urn:microsoft.com/office/officeart/2005/8/layout/vList3#1"/>
    <dgm:cxn modelId="{5E21C24C-8CA8-4828-BAE7-7CA770E14056}" type="presParOf" srcId="{FBF14B2E-2E15-40A0-8523-874CFF5D4FC0}" destId="{9DC4D3BB-9180-4696-B840-A6D9D18999AB}" srcOrd="0" destOrd="0" presId="urn:microsoft.com/office/officeart/2005/8/layout/vList3#1"/>
    <dgm:cxn modelId="{C07E9D06-5B45-4E9C-9AAE-397E88D38E8B}" type="presParOf" srcId="{FBF14B2E-2E15-40A0-8523-874CFF5D4FC0}" destId="{5FD24F75-FB52-487A-9F34-7B5417FC78C1}" srcOrd="1" destOrd="0" presId="urn:microsoft.com/office/officeart/2005/8/layout/vList3#1"/>
    <dgm:cxn modelId="{5C715FAE-4B65-4481-86DD-3DB905202307}" type="presParOf" srcId="{C383279F-6467-4360-8DCC-5285E784DF67}" destId="{587BE719-9E78-45B1-B16E-66A905C3D604}" srcOrd="9" destOrd="0" presId="urn:microsoft.com/office/officeart/2005/8/layout/vList3#1"/>
    <dgm:cxn modelId="{1EDF41C0-9C6E-47DC-94D3-82C3321DF62E}" type="presParOf" srcId="{C383279F-6467-4360-8DCC-5285E784DF67}" destId="{906542D7-7832-406E-846D-7159C5E96684}" srcOrd="10" destOrd="0" presId="urn:microsoft.com/office/officeart/2005/8/layout/vList3#1"/>
    <dgm:cxn modelId="{B1B0FC99-15E0-47CE-AC04-6E365394CEA1}" type="presParOf" srcId="{906542D7-7832-406E-846D-7159C5E96684}" destId="{7EAC3571-C92B-49F3-8041-48A9F123DC29}" srcOrd="0" destOrd="0" presId="urn:microsoft.com/office/officeart/2005/8/layout/vList3#1"/>
    <dgm:cxn modelId="{9AD60DD2-8E33-4961-9634-033FF6A5209B}" type="presParOf" srcId="{906542D7-7832-406E-846D-7159C5E96684}" destId="{AF02860D-7E40-4946-8F3F-534B669A8251}"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70143-C69B-48FF-AD7B-AC113D62E06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NZ"/>
        </a:p>
      </dgm:t>
    </dgm:pt>
    <dgm:pt modelId="{9D54CC70-B08C-4B62-9940-311E9B6368C9}">
      <dgm:prSet phldrT="[Text]" custT="1"/>
      <dgm:spPr/>
      <dgm:t>
        <a:bodyPr/>
        <a:lstStyle/>
        <a:p>
          <a:pPr algn="ctr"/>
          <a:r>
            <a:rPr lang="en-US" sz="2800" dirty="0" smtClean="0"/>
            <a:t>Strategic fit</a:t>
          </a:r>
          <a:endParaRPr lang="en-NZ" sz="2800" dirty="0"/>
        </a:p>
      </dgm:t>
    </dgm:pt>
    <dgm:pt modelId="{8058E119-0C9E-4814-ADFF-7AB041107747}" type="parTrans" cxnId="{51261071-75CD-4F65-8A59-8676B2E73905}">
      <dgm:prSet/>
      <dgm:spPr/>
      <dgm:t>
        <a:bodyPr/>
        <a:lstStyle/>
        <a:p>
          <a:endParaRPr lang="en-NZ"/>
        </a:p>
      </dgm:t>
    </dgm:pt>
    <dgm:pt modelId="{498C81F6-65A5-408B-90CC-3C02D8EE4B56}" type="sibTrans" cxnId="{51261071-75CD-4F65-8A59-8676B2E73905}">
      <dgm:prSet/>
      <dgm:spPr/>
      <dgm:t>
        <a:bodyPr/>
        <a:lstStyle/>
        <a:p>
          <a:endParaRPr lang="en-NZ"/>
        </a:p>
      </dgm:t>
    </dgm:pt>
    <dgm:pt modelId="{1BFDA840-F9B4-4D5E-B97B-073F6316893D}">
      <dgm:prSet phldrT="[Text]" custT="1"/>
      <dgm:spPr/>
      <dgm:t>
        <a:bodyPr/>
        <a:lstStyle/>
        <a:p>
          <a:pPr algn="ctr"/>
          <a:r>
            <a:rPr lang="en-US" sz="2800" dirty="0" smtClean="0"/>
            <a:t>Cultural change</a:t>
          </a:r>
          <a:endParaRPr lang="en-NZ" sz="2800" dirty="0"/>
        </a:p>
      </dgm:t>
    </dgm:pt>
    <dgm:pt modelId="{978C7988-5A56-462E-A785-7E3EC60C65C0}" type="parTrans" cxnId="{8FD8D26D-8E36-4B10-A0E6-0230C8AFE139}">
      <dgm:prSet/>
      <dgm:spPr/>
      <dgm:t>
        <a:bodyPr/>
        <a:lstStyle/>
        <a:p>
          <a:endParaRPr lang="en-NZ"/>
        </a:p>
      </dgm:t>
    </dgm:pt>
    <dgm:pt modelId="{762629CB-3BCB-4B2C-A43F-089BF7C1C1F4}" type="sibTrans" cxnId="{8FD8D26D-8E36-4B10-A0E6-0230C8AFE139}">
      <dgm:prSet/>
      <dgm:spPr/>
      <dgm:t>
        <a:bodyPr/>
        <a:lstStyle/>
        <a:p>
          <a:endParaRPr lang="en-NZ"/>
        </a:p>
      </dgm:t>
    </dgm:pt>
    <dgm:pt modelId="{443B690F-E6B0-4620-AF77-8406AC5F8163}">
      <dgm:prSet phldrT="[Text]" custT="1"/>
      <dgm:spPr/>
      <dgm:t>
        <a:bodyPr/>
        <a:lstStyle/>
        <a:p>
          <a:pPr algn="ctr"/>
          <a:r>
            <a:rPr lang="en-US" sz="2800" dirty="0" smtClean="0"/>
            <a:t>Dedicated resource</a:t>
          </a:r>
          <a:endParaRPr lang="en-NZ" sz="2800" dirty="0"/>
        </a:p>
      </dgm:t>
    </dgm:pt>
    <dgm:pt modelId="{37CA4521-624F-4BB4-BC78-59A92C33E810}" type="parTrans" cxnId="{FE846C21-B034-42F8-B74D-EC3F9CB2E4B1}">
      <dgm:prSet/>
      <dgm:spPr/>
      <dgm:t>
        <a:bodyPr/>
        <a:lstStyle/>
        <a:p>
          <a:endParaRPr lang="en-NZ"/>
        </a:p>
      </dgm:t>
    </dgm:pt>
    <dgm:pt modelId="{D1106EF9-913F-42F5-A88B-59586630B79F}" type="sibTrans" cxnId="{FE846C21-B034-42F8-B74D-EC3F9CB2E4B1}">
      <dgm:prSet/>
      <dgm:spPr/>
      <dgm:t>
        <a:bodyPr/>
        <a:lstStyle/>
        <a:p>
          <a:endParaRPr lang="en-NZ"/>
        </a:p>
      </dgm:t>
    </dgm:pt>
    <dgm:pt modelId="{D56233F9-E836-4508-9E52-15260CA4D2C2}">
      <dgm:prSet phldrT="[Text]" custT="1"/>
      <dgm:spPr/>
      <dgm:t>
        <a:bodyPr/>
        <a:lstStyle/>
        <a:p>
          <a:pPr algn="ctr"/>
          <a:r>
            <a:rPr lang="en-US" sz="2800" dirty="0" smtClean="0"/>
            <a:t>Embed ACP in workflow</a:t>
          </a:r>
          <a:endParaRPr lang="en-NZ" sz="2800" dirty="0"/>
        </a:p>
      </dgm:t>
    </dgm:pt>
    <dgm:pt modelId="{7FD0F0AA-0CE9-4662-A7C2-680F92543C3F}" type="parTrans" cxnId="{5DF28B65-0BD8-4D7E-8143-856CC19FB42F}">
      <dgm:prSet/>
      <dgm:spPr/>
      <dgm:t>
        <a:bodyPr/>
        <a:lstStyle/>
        <a:p>
          <a:endParaRPr lang="en-NZ"/>
        </a:p>
      </dgm:t>
    </dgm:pt>
    <dgm:pt modelId="{A3C1857B-5BC5-4C4F-9770-48133BFC321C}" type="sibTrans" cxnId="{5DF28B65-0BD8-4D7E-8143-856CC19FB42F}">
      <dgm:prSet/>
      <dgm:spPr/>
      <dgm:t>
        <a:bodyPr/>
        <a:lstStyle/>
        <a:p>
          <a:endParaRPr lang="en-NZ"/>
        </a:p>
      </dgm:t>
    </dgm:pt>
    <dgm:pt modelId="{CA3C8684-A6CE-40AA-823F-2014801BBBD2}">
      <dgm:prSet phldrT="[Text]" custT="1"/>
      <dgm:spPr/>
      <dgm:t>
        <a:bodyPr/>
        <a:lstStyle/>
        <a:p>
          <a:pPr algn="ctr"/>
          <a:r>
            <a:rPr lang="en-US" sz="2800" dirty="0" smtClean="0"/>
            <a:t>Amend ACP to local context</a:t>
          </a:r>
          <a:endParaRPr lang="en-NZ" sz="2800" dirty="0"/>
        </a:p>
      </dgm:t>
    </dgm:pt>
    <dgm:pt modelId="{C8189259-C80F-4844-BFE0-18050F0C32E3}" type="parTrans" cxnId="{EEDC3D21-BA32-413A-80C4-887BE7A4EA82}">
      <dgm:prSet/>
      <dgm:spPr/>
      <dgm:t>
        <a:bodyPr/>
        <a:lstStyle/>
        <a:p>
          <a:endParaRPr lang="en-NZ"/>
        </a:p>
      </dgm:t>
    </dgm:pt>
    <dgm:pt modelId="{6FD8DB2F-C08E-4DF0-9941-BA4E9F3395D8}" type="sibTrans" cxnId="{EEDC3D21-BA32-413A-80C4-887BE7A4EA82}">
      <dgm:prSet/>
      <dgm:spPr/>
      <dgm:t>
        <a:bodyPr/>
        <a:lstStyle/>
        <a:p>
          <a:endParaRPr lang="en-NZ"/>
        </a:p>
      </dgm:t>
    </dgm:pt>
    <dgm:pt modelId="{E2C072F1-73C3-42F6-A919-EA89C9A6AC46}">
      <dgm:prSet phldrT="[Text]" custT="1"/>
      <dgm:spPr/>
      <dgm:t>
        <a:bodyPr/>
        <a:lstStyle/>
        <a:p>
          <a:pPr algn="ctr"/>
          <a:r>
            <a:rPr lang="en-US" sz="2800" dirty="0" smtClean="0"/>
            <a:t>Pre-existing infrastructure</a:t>
          </a:r>
          <a:endParaRPr lang="en-NZ" sz="2800" dirty="0"/>
        </a:p>
      </dgm:t>
    </dgm:pt>
    <dgm:pt modelId="{4006D2E9-C893-47F5-8605-4C2E28117C28}" type="parTrans" cxnId="{2F45105C-8BF0-4DC1-9D4B-6843FC4EB7E0}">
      <dgm:prSet/>
      <dgm:spPr/>
      <dgm:t>
        <a:bodyPr/>
        <a:lstStyle/>
        <a:p>
          <a:endParaRPr lang="en-NZ"/>
        </a:p>
      </dgm:t>
    </dgm:pt>
    <dgm:pt modelId="{1441819D-AEE4-4AA3-8F64-36AFC18C531E}" type="sibTrans" cxnId="{2F45105C-8BF0-4DC1-9D4B-6843FC4EB7E0}">
      <dgm:prSet/>
      <dgm:spPr/>
      <dgm:t>
        <a:bodyPr/>
        <a:lstStyle/>
        <a:p>
          <a:endParaRPr lang="en-NZ"/>
        </a:p>
      </dgm:t>
    </dgm:pt>
    <dgm:pt modelId="{91C1DC78-59A4-4F02-B742-5742581DF502}">
      <dgm:prSet phldrT="[Text]" custT="1"/>
      <dgm:spPr/>
      <dgm:t>
        <a:bodyPr/>
        <a:lstStyle/>
        <a:p>
          <a:pPr algn="ctr"/>
          <a:r>
            <a:rPr lang="en-US" sz="2800" dirty="0" smtClean="0"/>
            <a:t>Senior leadership</a:t>
          </a:r>
          <a:endParaRPr lang="en-NZ" sz="2800" dirty="0"/>
        </a:p>
      </dgm:t>
    </dgm:pt>
    <dgm:pt modelId="{E30CD478-3317-4421-AD74-A8E3A0873F2F}" type="parTrans" cxnId="{54AD22A1-1CA8-4886-8D7E-854AB12DA39F}">
      <dgm:prSet/>
      <dgm:spPr/>
      <dgm:t>
        <a:bodyPr/>
        <a:lstStyle/>
        <a:p>
          <a:endParaRPr lang="en-NZ"/>
        </a:p>
      </dgm:t>
    </dgm:pt>
    <dgm:pt modelId="{C5CD9FDC-7917-4FF2-BE86-9F15011C0FFA}" type="sibTrans" cxnId="{54AD22A1-1CA8-4886-8D7E-854AB12DA39F}">
      <dgm:prSet/>
      <dgm:spPr/>
      <dgm:t>
        <a:bodyPr/>
        <a:lstStyle/>
        <a:p>
          <a:endParaRPr lang="en-NZ"/>
        </a:p>
      </dgm:t>
    </dgm:pt>
    <dgm:pt modelId="{0799D629-1AD1-40FF-88D5-55EA3D66C338}" type="pres">
      <dgm:prSet presAssocID="{B9F70143-C69B-48FF-AD7B-AC113D62E065}" presName="Name0" presStyleCnt="0">
        <dgm:presLayoutVars>
          <dgm:chMax/>
          <dgm:chPref/>
          <dgm:dir/>
        </dgm:presLayoutVars>
      </dgm:prSet>
      <dgm:spPr/>
      <dgm:t>
        <a:bodyPr/>
        <a:lstStyle/>
        <a:p>
          <a:endParaRPr lang="en-NZ"/>
        </a:p>
      </dgm:t>
    </dgm:pt>
    <dgm:pt modelId="{EEF272A8-BF2D-4869-AD7C-88989998BEF3}" type="pres">
      <dgm:prSet presAssocID="{9D54CC70-B08C-4B62-9940-311E9B6368C9}" presName="parenttextcomposite" presStyleCnt="0"/>
      <dgm:spPr/>
    </dgm:pt>
    <dgm:pt modelId="{2CC61975-748E-4D25-A360-8AA71959A0CB}" type="pres">
      <dgm:prSet presAssocID="{9D54CC70-B08C-4B62-9940-311E9B6368C9}" presName="parenttext" presStyleLbl="revTx" presStyleIdx="0" presStyleCnt="7">
        <dgm:presLayoutVars>
          <dgm:chMax/>
          <dgm:chPref val="2"/>
          <dgm:bulletEnabled val="1"/>
        </dgm:presLayoutVars>
      </dgm:prSet>
      <dgm:spPr/>
      <dgm:t>
        <a:bodyPr/>
        <a:lstStyle/>
        <a:p>
          <a:endParaRPr lang="en-NZ"/>
        </a:p>
      </dgm:t>
    </dgm:pt>
    <dgm:pt modelId="{B2420E04-E879-42D9-B1F6-7323CD966611}" type="pres">
      <dgm:prSet presAssocID="{9D54CC70-B08C-4B62-9940-311E9B6368C9}" presName="parallelogramComposite" presStyleCnt="0"/>
      <dgm:spPr/>
    </dgm:pt>
    <dgm:pt modelId="{9CA4A595-5FC2-4F08-9B0E-64CF948512F5}" type="pres">
      <dgm:prSet presAssocID="{9D54CC70-B08C-4B62-9940-311E9B6368C9}" presName="parallelogram1" presStyleLbl="alignNode1" presStyleIdx="0" presStyleCnt="49"/>
      <dgm:spPr/>
    </dgm:pt>
    <dgm:pt modelId="{05372036-3F05-417A-BF48-70EDDA741654}" type="pres">
      <dgm:prSet presAssocID="{9D54CC70-B08C-4B62-9940-311E9B6368C9}" presName="parallelogram2" presStyleLbl="alignNode1" presStyleIdx="1" presStyleCnt="49"/>
      <dgm:spPr/>
    </dgm:pt>
    <dgm:pt modelId="{7D7CFC6D-24A1-49C3-BEF2-9665D54562B8}" type="pres">
      <dgm:prSet presAssocID="{9D54CC70-B08C-4B62-9940-311E9B6368C9}" presName="parallelogram3" presStyleLbl="alignNode1" presStyleIdx="2" presStyleCnt="49"/>
      <dgm:spPr/>
    </dgm:pt>
    <dgm:pt modelId="{68B23D6E-12E8-42A5-97C3-9D8C239458A0}" type="pres">
      <dgm:prSet presAssocID="{9D54CC70-B08C-4B62-9940-311E9B6368C9}" presName="parallelogram4" presStyleLbl="alignNode1" presStyleIdx="3" presStyleCnt="49"/>
      <dgm:spPr/>
    </dgm:pt>
    <dgm:pt modelId="{85204372-DECF-445D-BF19-32541001232E}" type="pres">
      <dgm:prSet presAssocID="{9D54CC70-B08C-4B62-9940-311E9B6368C9}" presName="parallelogram5" presStyleLbl="alignNode1" presStyleIdx="4" presStyleCnt="49"/>
      <dgm:spPr/>
    </dgm:pt>
    <dgm:pt modelId="{6FE55693-965B-4A7A-9086-00C86A16F422}" type="pres">
      <dgm:prSet presAssocID="{9D54CC70-B08C-4B62-9940-311E9B6368C9}" presName="parallelogram6" presStyleLbl="alignNode1" presStyleIdx="5" presStyleCnt="49"/>
      <dgm:spPr/>
    </dgm:pt>
    <dgm:pt modelId="{18F21DF7-E49A-48ED-9290-E93FCBA213E8}" type="pres">
      <dgm:prSet presAssocID="{9D54CC70-B08C-4B62-9940-311E9B6368C9}" presName="parallelogram7" presStyleLbl="alignNode1" presStyleIdx="6" presStyleCnt="49"/>
      <dgm:spPr/>
    </dgm:pt>
    <dgm:pt modelId="{40DF63F5-0AE2-43A7-8F66-B4B869690434}" type="pres">
      <dgm:prSet presAssocID="{498C81F6-65A5-408B-90CC-3C02D8EE4B56}" presName="sibTrans" presStyleCnt="0"/>
      <dgm:spPr/>
    </dgm:pt>
    <dgm:pt modelId="{A7E0BF02-902C-43E2-ADB1-F0D269D25622}" type="pres">
      <dgm:prSet presAssocID="{1BFDA840-F9B4-4D5E-B97B-073F6316893D}" presName="parenttextcomposite" presStyleCnt="0"/>
      <dgm:spPr/>
    </dgm:pt>
    <dgm:pt modelId="{7FA0CAE8-602F-4128-BCC9-DA1005F43388}" type="pres">
      <dgm:prSet presAssocID="{1BFDA840-F9B4-4D5E-B97B-073F6316893D}" presName="parenttext" presStyleLbl="revTx" presStyleIdx="1" presStyleCnt="7">
        <dgm:presLayoutVars>
          <dgm:chMax/>
          <dgm:chPref val="2"/>
          <dgm:bulletEnabled val="1"/>
        </dgm:presLayoutVars>
      </dgm:prSet>
      <dgm:spPr/>
      <dgm:t>
        <a:bodyPr/>
        <a:lstStyle/>
        <a:p>
          <a:endParaRPr lang="en-NZ"/>
        </a:p>
      </dgm:t>
    </dgm:pt>
    <dgm:pt modelId="{5DCA0036-F733-4598-9EAE-20ED448CAB77}" type="pres">
      <dgm:prSet presAssocID="{1BFDA840-F9B4-4D5E-B97B-073F6316893D}" presName="parallelogramComposite" presStyleCnt="0"/>
      <dgm:spPr/>
    </dgm:pt>
    <dgm:pt modelId="{1959F06C-F6C0-4913-83A7-D7CF2211B8E3}" type="pres">
      <dgm:prSet presAssocID="{1BFDA840-F9B4-4D5E-B97B-073F6316893D}" presName="parallelogram1" presStyleLbl="alignNode1" presStyleIdx="7" presStyleCnt="49"/>
      <dgm:spPr/>
    </dgm:pt>
    <dgm:pt modelId="{26F590CA-2426-4842-A691-73D47FBF34C3}" type="pres">
      <dgm:prSet presAssocID="{1BFDA840-F9B4-4D5E-B97B-073F6316893D}" presName="parallelogram2" presStyleLbl="alignNode1" presStyleIdx="8" presStyleCnt="49"/>
      <dgm:spPr/>
    </dgm:pt>
    <dgm:pt modelId="{3563B305-5E45-46F2-865E-FB1F813C51DB}" type="pres">
      <dgm:prSet presAssocID="{1BFDA840-F9B4-4D5E-B97B-073F6316893D}" presName="parallelogram3" presStyleLbl="alignNode1" presStyleIdx="9" presStyleCnt="49"/>
      <dgm:spPr/>
    </dgm:pt>
    <dgm:pt modelId="{6E5D98F4-0B54-4B2D-9A5A-4295AD0013C0}" type="pres">
      <dgm:prSet presAssocID="{1BFDA840-F9B4-4D5E-B97B-073F6316893D}" presName="parallelogram4" presStyleLbl="alignNode1" presStyleIdx="10" presStyleCnt="49"/>
      <dgm:spPr/>
    </dgm:pt>
    <dgm:pt modelId="{EBB67020-992D-4EFF-B35F-D1AD8A60517C}" type="pres">
      <dgm:prSet presAssocID="{1BFDA840-F9B4-4D5E-B97B-073F6316893D}" presName="parallelogram5" presStyleLbl="alignNode1" presStyleIdx="11" presStyleCnt="49"/>
      <dgm:spPr/>
    </dgm:pt>
    <dgm:pt modelId="{2D585056-69AF-4533-A0AA-78121E61C499}" type="pres">
      <dgm:prSet presAssocID="{1BFDA840-F9B4-4D5E-B97B-073F6316893D}" presName="parallelogram6" presStyleLbl="alignNode1" presStyleIdx="12" presStyleCnt="49"/>
      <dgm:spPr/>
    </dgm:pt>
    <dgm:pt modelId="{D6566B11-7C66-4953-98A1-2E705A74954E}" type="pres">
      <dgm:prSet presAssocID="{1BFDA840-F9B4-4D5E-B97B-073F6316893D}" presName="parallelogram7" presStyleLbl="alignNode1" presStyleIdx="13" presStyleCnt="49"/>
      <dgm:spPr/>
    </dgm:pt>
    <dgm:pt modelId="{0B74619B-20EE-41B0-86CD-83389753B1CB}" type="pres">
      <dgm:prSet presAssocID="{762629CB-3BCB-4B2C-A43F-089BF7C1C1F4}" presName="sibTrans" presStyleCnt="0"/>
      <dgm:spPr/>
    </dgm:pt>
    <dgm:pt modelId="{B70957B1-4A50-4312-B610-2AC85A50B802}" type="pres">
      <dgm:prSet presAssocID="{443B690F-E6B0-4620-AF77-8406AC5F8163}" presName="parenttextcomposite" presStyleCnt="0"/>
      <dgm:spPr/>
    </dgm:pt>
    <dgm:pt modelId="{50A66CBB-84A2-4B0C-B28B-07C439BC7FDD}" type="pres">
      <dgm:prSet presAssocID="{443B690F-E6B0-4620-AF77-8406AC5F8163}" presName="parenttext" presStyleLbl="revTx" presStyleIdx="2" presStyleCnt="7">
        <dgm:presLayoutVars>
          <dgm:chMax/>
          <dgm:chPref val="2"/>
          <dgm:bulletEnabled val="1"/>
        </dgm:presLayoutVars>
      </dgm:prSet>
      <dgm:spPr/>
      <dgm:t>
        <a:bodyPr/>
        <a:lstStyle/>
        <a:p>
          <a:endParaRPr lang="en-NZ"/>
        </a:p>
      </dgm:t>
    </dgm:pt>
    <dgm:pt modelId="{A43CFDAB-625A-48AB-9312-197AE78C445B}" type="pres">
      <dgm:prSet presAssocID="{443B690F-E6B0-4620-AF77-8406AC5F8163}" presName="parallelogramComposite" presStyleCnt="0"/>
      <dgm:spPr/>
    </dgm:pt>
    <dgm:pt modelId="{417F6C49-0362-42C0-8FCC-2D83CD305F42}" type="pres">
      <dgm:prSet presAssocID="{443B690F-E6B0-4620-AF77-8406AC5F8163}" presName="parallelogram1" presStyleLbl="alignNode1" presStyleIdx="14" presStyleCnt="49"/>
      <dgm:spPr/>
    </dgm:pt>
    <dgm:pt modelId="{96B5DCF2-4736-406E-83AC-B41049A47249}" type="pres">
      <dgm:prSet presAssocID="{443B690F-E6B0-4620-AF77-8406AC5F8163}" presName="parallelogram2" presStyleLbl="alignNode1" presStyleIdx="15" presStyleCnt="49"/>
      <dgm:spPr/>
    </dgm:pt>
    <dgm:pt modelId="{AB5E6715-200D-4A41-B680-4BB124FA52EE}" type="pres">
      <dgm:prSet presAssocID="{443B690F-E6B0-4620-AF77-8406AC5F8163}" presName="parallelogram3" presStyleLbl="alignNode1" presStyleIdx="16" presStyleCnt="49"/>
      <dgm:spPr/>
    </dgm:pt>
    <dgm:pt modelId="{F6EF1DA1-98B6-45EF-A676-EB22880E8EEB}" type="pres">
      <dgm:prSet presAssocID="{443B690F-E6B0-4620-AF77-8406AC5F8163}" presName="parallelogram4" presStyleLbl="alignNode1" presStyleIdx="17" presStyleCnt="49"/>
      <dgm:spPr/>
    </dgm:pt>
    <dgm:pt modelId="{0332CBD7-409E-45C4-92C1-0AD9EAB72045}" type="pres">
      <dgm:prSet presAssocID="{443B690F-E6B0-4620-AF77-8406AC5F8163}" presName="parallelogram5" presStyleLbl="alignNode1" presStyleIdx="18" presStyleCnt="49"/>
      <dgm:spPr/>
    </dgm:pt>
    <dgm:pt modelId="{9791E287-1A72-4B83-8F3E-9059DDA2B590}" type="pres">
      <dgm:prSet presAssocID="{443B690F-E6B0-4620-AF77-8406AC5F8163}" presName="parallelogram6" presStyleLbl="alignNode1" presStyleIdx="19" presStyleCnt="49"/>
      <dgm:spPr/>
    </dgm:pt>
    <dgm:pt modelId="{CB74093F-9821-4D30-8AED-934D0D904DEA}" type="pres">
      <dgm:prSet presAssocID="{443B690F-E6B0-4620-AF77-8406AC5F8163}" presName="parallelogram7" presStyleLbl="alignNode1" presStyleIdx="20" presStyleCnt="49"/>
      <dgm:spPr/>
    </dgm:pt>
    <dgm:pt modelId="{AAA41A57-145B-44EC-995A-90504E44ABEF}" type="pres">
      <dgm:prSet presAssocID="{D1106EF9-913F-42F5-A88B-59586630B79F}" presName="sibTrans" presStyleCnt="0"/>
      <dgm:spPr/>
    </dgm:pt>
    <dgm:pt modelId="{238EE153-C6D1-4CE5-87DE-25C34E8943EA}" type="pres">
      <dgm:prSet presAssocID="{D56233F9-E836-4508-9E52-15260CA4D2C2}" presName="parenttextcomposite" presStyleCnt="0"/>
      <dgm:spPr/>
    </dgm:pt>
    <dgm:pt modelId="{D08E0A38-FB0D-43E6-BF12-4678B1EEB94F}" type="pres">
      <dgm:prSet presAssocID="{D56233F9-E836-4508-9E52-15260CA4D2C2}" presName="parenttext" presStyleLbl="revTx" presStyleIdx="3" presStyleCnt="7">
        <dgm:presLayoutVars>
          <dgm:chMax/>
          <dgm:chPref val="2"/>
          <dgm:bulletEnabled val="1"/>
        </dgm:presLayoutVars>
      </dgm:prSet>
      <dgm:spPr/>
      <dgm:t>
        <a:bodyPr/>
        <a:lstStyle/>
        <a:p>
          <a:endParaRPr lang="en-NZ"/>
        </a:p>
      </dgm:t>
    </dgm:pt>
    <dgm:pt modelId="{C4AE0ED5-9C5D-443B-B9E7-676C05FB52FE}" type="pres">
      <dgm:prSet presAssocID="{D56233F9-E836-4508-9E52-15260CA4D2C2}" presName="parallelogramComposite" presStyleCnt="0"/>
      <dgm:spPr/>
    </dgm:pt>
    <dgm:pt modelId="{851E1D33-C590-4638-857B-E5DB2861A991}" type="pres">
      <dgm:prSet presAssocID="{D56233F9-E836-4508-9E52-15260CA4D2C2}" presName="parallelogram1" presStyleLbl="alignNode1" presStyleIdx="21" presStyleCnt="49"/>
      <dgm:spPr/>
    </dgm:pt>
    <dgm:pt modelId="{EAA24FC4-8B7E-4A57-9779-4CA7F9634AE6}" type="pres">
      <dgm:prSet presAssocID="{D56233F9-E836-4508-9E52-15260CA4D2C2}" presName="parallelogram2" presStyleLbl="alignNode1" presStyleIdx="22" presStyleCnt="49"/>
      <dgm:spPr/>
    </dgm:pt>
    <dgm:pt modelId="{758EE7B9-190B-422F-92EC-C94387D2E3F4}" type="pres">
      <dgm:prSet presAssocID="{D56233F9-E836-4508-9E52-15260CA4D2C2}" presName="parallelogram3" presStyleLbl="alignNode1" presStyleIdx="23" presStyleCnt="49"/>
      <dgm:spPr/>
    </dgm:pt>
    <dgm:pt modelId="{28612A2E-677C-49AC-8AC4-85F2D0879476}" type="pres">
      <dgm:prSet presAssocID="{D56233F9-E836-4508-9E52-15260CA4D2C2}" presName="parallelogram4" presStyleLbl="alignNode1" presStyleIdx="24" presStyleCnt="49"/>
      <dgm:spPr/>
    </dgm:pt>
    <dgm:pt modelId="{4FF6EFEB-E4EC-414E-972D-4352E5B7B5F5}" type="pres">
      <dgm:prSet presAssocID="{D56233F9-E836-4508-9E52-15260CA4D2C2}" presName="parallelogram5" presStyleLbl="alignNode1" presStyleIdx="25" presStyleCnt="49"/>
      <dgm:spPr/>
    </dgm:pt>
    <dgm:pt modelId="{87448070-2987-4E60-81B0-46EB498796BF}" type="pres">
      <dgm:prSet presAssocID="{D56233F9-E836-4508-9E52-15260CA4D2C2}" presName="parallelogram6" presStyleLbl="alignNode1" presStyleIdx="26" presStyleCnt="49"/>
      <dgm:spPr/>
    </dgm:pt>
    <dgm:pt modelId="{E9B354F5-975C-4D3B-B577-9A48F2D29224}" type="pres">
      <dgm:prSet presAssocID="{D56233F9-E836-4508-9E52-15260CA4D2C2}" presName="parallelogram7" presStyleLbl="alignNode1" presStyleIdx="27" presStyleCnt="49"/>
      <dgm:spPr/>
    </dgm:pt>
    <dgm:pt modelId="{8B5D6DA8-6149-4F5A-9D58-2A8A5226E30A}" type="pres">
      <dgm:prSet presAssocID="{A3C1857B-5BC5-4C4F-9770-48133BFC321C}" presName="sibTrans" presStyleCnt="0"/>
      <dgm:spPr/>
    </dgm:pt>
    <dgm:pt modelId="{3CD98F20-8505-4D1E-9A25-E6CCC42F36CD}" type="pres">
      <dgm:prSet presAssocID="{E2C072F1-73C3-42F6-A919-EA89C9A6AC46}" presName="parenttextcomposite" presStyleCnt="0"/>
      <dgm:spPr/>
    </dgm:pt>
    <dgm:pt modelId="{0B8D6060-727E-4022-8C2D-B0F9BAE2B6BB}" type="pres">
      <dgm:prSet presAssocID="{E2C072F1-73C3-42F6-A919-EA89C9A6AC46}" presName="parenttext" presStyleLbl="revTx" presStyleIdx="4" presStyleCnt="7">
        <dgm:presLayoutVars>
          <dgm:chMax/>
          <dgm:chPref val="2"/>
          <dgm:bulletEnabled val="1"/>
        </dgm:presLayoutVars>
      </dgm:prSet>
      <dgm:spPr/>
      <dgm:t>
        <a:bodyPr/>
        <a:lstStyle/>
        <a:p>
          <a:endParaRPr lang="en-NZ"/>
        </a:p>
      </dgm:t>
    </dgm:pt>
    <dgm:pt modelId="{C0FB7A80-D3E6-46F8-9C14-5596F30434A1}" type="pres">
      <dgm:prSet presAssocID="{E2C072F1-73C3-42F6-A919-EA89C9A6AC46}" presName="parallelogramComposite" presStyleCnt="0"/>
      <dgm:spPr/>
    </dgm:pt>
    <dgm:pt modelId="{011A4EA0-3BC7-428D-81FD-A7AA756F4382}" type="pres">
      <dgm:prSet presAssocID="{E2C072F1-73C3-42F6-A919-EA89C9A6AC46}" presName="parallelogram1" presStyleLbl="alignNode1" presStyleIdx="28" presStyleCnt="49"/>
      <dgm:spPr/>
    </dgm:pt>
    <dgm:pt modelId="{3591FAF1-C104-4CF0-8113-FBC8A0890000}" type="pres">
      <dgm:prSet presAssocID="{E2C072F1-73C3-42F6-A919-EA89C9A6AC46}" presName="parallelogram2" presStyleLbl="alignNode1" presStyleIdx="29" presStyleCnt="49"/>
      <dgm:spPr/>
    </dgm:pt>
    <dgm:pt modelId="{E82F178E-6C75-4730-B83E-11B4554B7957}" type="pres">
      <dgm:prSet presAssocID="{E2C072F1-73C3-42F6-A919-EA89C9A6AC46}" presName="parallelogram3" presStyleLbl="alignNode1" presStyleIdx="30" presStyleCnt="49"/>
      <dgm:spPr/>
    </dgm:pt>
    <dgm:pt modelId="{81975D64-876D-4231-8CD0-ABDA7724CCDA}" type="pres">
      <dgm:prSet presAssocID="{E2C072F1-73C3-42F6-A919-EA89C9A6AC46}" presName="parallelogram4" presStyleLbl="alignNode1" presStyleIdx="31" presStyleCnt="49"/>
      <dgm:spPr/>
    </dgm:pt>
    <dgm:pt modelId="{6F37B751-A74E-466B-884F-B504CE37BC3E}" type="pres">
      <dgm:prSet presAssocID="{E2C072F1-73C3-42F6-A919-EA89C9A6AC46}" presName="parallelogram5" presStyleLbl="alignNode1" presStyleIdx="32" presStyleCnt="49"/>
      <dgm:spPr/>
    </dgm:pt>
    <dgm:pt modelId="{AFE822A9-6CAF-493A-BE1F-E6DC4B9DC1AD}" type="pres">
      <dgm:prSet presAssocID="{E2C072F1-73C3-42F6-A919-EA89C9A6AC46}" presName="parallelogram6" presStyleLbl="alignNode1" presStyleIdx="33" presStyleCnt="49"/>
      <dgm:spPr/>
    </dgm:pt>
    <dgm:pt modelId="{3E02FFEF-6785-4418-8683-0D52ECC6ECF5}" type="pres">
      <dgm:prSet presAssocID="{E2C072F1-73C3-42F6-A919-EA89C9A6AC46}" presName="parallelogram7" presStyleLbl="alignNode1" presStyleIdx="34" presStyleCnt="49"/>
      <dgm:spPr/>
    </dgm:pt>
    <dgm:pt modelId="{7E59DF1A-C69D-446C-935A-84B7A0405D60}" type="pres">
      <dgm:prSet presAssocID="{1441819D-AEE4-4AA3-8F64-36AFC18C531E}" presName="sibTrans" presStyleCnt="0"/>
      <dgm:spPr/>
    </dgm:pt>
    <dgm:pt modelId="{5EEE7BE5-2B43-4B70-8E65-A0973B371B77}" type="pres">
      <dgm:prSet presAssocID="{91C1DC78-59A4-4F02-B742-5742581DF502}" presName="parenttextcomposite" presStyleCnt="0"/>
      <dgm:spPr/>
    </dgm:pt>
    <dgm:pt modelId="{6BF8035E-233B-4AA9-B6A7-D8266D7EFF05}" type="pres">
      <dgm:prSet presAssocID="{91C1DC78-59A4-4F02-B742-5742581DF502}" presName="parenttext" presStyleLbl="revTx" presStyleIdx="5" presStyleCnt="7">
        <dgm:presLayoutVars>
          <dgm:chMax/>
          <dgm:chPref val="2"/>
          <dgm:bulletEnabled val="1"/>
        </dgm:presLayoutVars>
      </dgm:prSet>
      <dgm:spPr/>
      <dgm:t>
        <a:bodyPr/>
        <a:lstStyle/>
        <a:p>
          <a:endParaRPr lang="en-NZ"/>
        </a:p>
      </dgm:t>
    </dgm:pt>
    <dgm:pt modelId="{7414CAB8-C70F-43A9-831A-8642D7764EE7}" type="pres">
      <dgm:prSet presAssocID="{91C1DC78-59A4-4F02-B742-5742581DF502}" presName="parallelogramComposite" presStyleCnt="0"/>
      <dgm:spPr/>
    </dgm:pt>
    <dgm:pt modelId="{DE9FBB2E-BC6A-45EC-AC1A-40E1EEE8314D}" type="pres">
      <dgm:prSet presAssocID="{91C1DC78-59A4-4F02-B742-5742581DF502}" presName="parallelogram1" presStyleLbl="alignNode1" presStyleIdx="35" presStyleCnt="49"/>
      <dgm:spPr/>
    </dgm:pt>
    <dgm:pt modelId="{A6705471-4785-4C83-B679-D570EFD551A3}" type="pres">
      <dgm:prSet presAssocID="{91C1DC78-59A4-4F02-B742-5742581DF502}" presName="parallelogram2" presStyleLbl="alignNode1" presStyleIdx="36" presStyleCnt="49"/>
      <dgm:spPr/>
    </dgm:pt>
    <dgm:pt modelId="{0555FB1D-0F04-4D43-AC79-F78F733E2D66}" type="pres">
      <dgm:prSet presAssocID="{91C1DC78-59A4-4F02-B742-5742581DF502}" presName="parallelogram3" presStyleLbl="alignNode1" presStyleIdx="37" presStyleCnt="49"/>
      <dgm:spPr/>
    </dgm:pt>
    <dgm:pt modelId="{647AC515-906E-492B-A36A-7CD5F6A5D92E}" type="pres">
      <dgm:prSet presAssocID="{91C1DC78-59A4-4F02-B742-5742581DF502}" presName="parallelogram4" presStyleLbl="alignNode1" presStyleIdx="38" presStyleCnt="49"/>
      <dgm:spPr/>
    </dgm:pt>
    <dgm:pt modelId="{A62FCE50-3908-46CF-9481-33481B640376}" type="pres">
      <dgm:prSet presAssocID="{91C1DC78-59A4-4F02-B742-5742581DF502}" presName="parallelogram5" presStyleLbl="alignNode1" presStyleIdx="39" presStyleCnt="49"/>
      <dgm:spPr/>
    </dgm:pt>
    <dgm:pt modelId="{8A1C8B2F-4543-4597-8A2C-ABF5E4090BE8}" type="pres">
      <dgm:prSet presAssocID="{91C1DC78-59A4-4F02-B742-5742581DF502}" presName="parallelogram6" presStyleLbl="alignNode1" presStyleIdx="40" presStyleCnt="49"/>
      <dgm:spPr/>
    </dgm:pt>
    <dgm:pt modelId="{8B93A246-A2D4-4F24-951B-995666ADE724}" type="pres">
      <dgm:prSet presAssocID="{91C1DC78-59A4-4F02-B742-5742581DF502}" presName="parallelogram7" presStyleLbl="alignNode1" presStyleIdx="41" presStyleCnt="49"/>
      <dgm:spPr/>
    </dgm:pt>
    <dgm:pt modelId="{03919DFE-D868-4CB1-AA55-CA61A444CF5C}" type="pres">
      <dgm:prSet presAssocID="{C5CD9FDC-7917-4FF2-BE86-9F15011C0FFA}" presName="sibTrans" presStyleCnt="0"/>
      <dgm:spPr/>
    </dgm:pt>
    <dgm:pt modelId="{71B721A1-385F-4B4E-86E0-BCFEB38517C1}" type="pres">
      <dgm:prSet presAssocID="{CA3C8684-A6CE-40AA-823F-2014801BBBD2}" presName="parenttextcomposite" presStyleCnt="0"/>
      <dgm:spPr/>
    </dgm:pt>
    <dgm:pt modelId="{4306C046-A8AA-4BB1-ACE1-B2AE66B57F75}" type="pres">
      <dgm:prSet presAssocID="{CA3C8684-A6CE-40AA-823F-2014801BBBD2}" presName="parenttext" presStyleLbl="revTx" presStyleIdx="6" presStyleCnt="7">
        <dgm:presLayoutVars>
          <dgm:chMax/>
          <dgm:chPref val="2"/>
          <dgm:bulletEnabled val="1"/>
        </dgm:presLayoutVars>
      </dgm:prSet>
      <dgm:spPr/>
      <dgm:t>
        <a:bodyPr/>
        <a:lstStyle/>
        <a:p>
          <a:endParaRPr lang="en-NZ"/>
        </a:p>
      </dgm:t>
    </dgm:pt>
    <dgm:pt modelId="{231025A0-8945-48E2-B26C-A1380F6BE8F6}" type="pres">
      <dgm:prSet presAssocID="{CA3C8684-A6CE-40AA-823F-2014801BBBD2}" presName="parallelogramComposite" presStyleCnt="0"/>
      <dgm:spPr/>
    </dgm:pt>
    <dgm:pt modelId="{BFDE9121-E49F-41F5-8790-A1AA98D5D619}" type="pres">
      <dgm:prSet presAssocID="{CA3C8684-A6CE-40AA-823F-2014801BBBD2}" presName="parallelogram1" presStyleLbl="alignNode1" presStyleIdx="42" presStyleCnt="49"/>
      <dgm:spPr/>
    </dgm:pt>
    <dgm:pt modelId="{2DE2B7A9-236F-4005-BF31-5A51A5A97106}" type="pres">
      <dgm:prSet presAssocID="{CA3C8684-A6CE-40AA-823F-2014801BBBD2}" presName="parallelogram2" presStyleLbl="alignNode1" presStyleIdx="43" presStyleCnt="49"/>
      <dgm:spPr/>
    </dgm:pt>
    <dgm:pt modelId="{1067ADA3-D484-48AD-BA4B-217C12037DF9}" type="pres">
      <dgm:prSet presAssocID="{CA3C8684-A6CE-40AA-823F-2014801BBBD2}" presName="parallelogram3" presStyleLbl="alignNode1" presStyleIdx="44" presStyleCnt="49"/>
      <dgm:spPr/>
    </dgm:pt>
    <dgm:pt modelId="{BE0E88C9-EB2E-4EB2-B1E4-A82FB0E23B24}" type="pres">
      <dgm:prSet presAssocID="{CA3C8684-A6CE-40AA-823F-2014801BBBD2}" presName="parallelogram4" presStyleLbl="alignNode1" presStyleIdx="45" presStyleCnt="49"/>
      <dgm:spPr/>
    </dgm:pt>
    <dgm:pt modelId="{61D33942-4A68-40D6-A156-504C65F483E1}" type="pres">
      <dgm:prSet presAssocID="{CA3C8684-A6CE-40AA-823F-2014801BBBD2}" presName="parallelogram5" presStyleLbl="alignNode1" presStyleIdx="46" presStyleCnt="49"/>
      <dgm:spPr/>
    </dgm:pt>
    <dgm:pt modelId="{4BE36064-5F9D-4E0B-AEFF-F2DB71AEB39A}" type="pres">
      <dgm:prSet presAssocID="{CA3C8684-A6CE-40AA-823F-2014801BBBD2}" presName="parallelogram6" presStyleLbl="alignNode1" presStyleIdx="47" presStyleCnt="49"/>
      <dgm:spPr/>
    </dgm:pt>
    <dgm:pt modelId="{6A6DB819-04A9-400E-A67B-0A06EA67AD21}" type="pres">
      <dgm:prSet presAssocID="{CA3C8684-A6CE-40AA-823F-2014801BBBD2}" presName="parallelogram7" presStyleLbl="alignNode1" presStyleIdx="48" presStyleCnt="49"/>
      <dgm:spPr/>
    </dgm:pt>
  </dgm:ptLst>
  <dgm:cxnLst>
    <dgm:cxn modelId="{C41912F7-BFC5-4AC1-8B61-512121E25871}" type="presOf" srcId="{91C1DC78-59A4-4F02-B742-5742581DF502}" destId="{6BF8035E-233B-4AA9-B6A7-D8266D7EFF05}" srcOrd="0" destOrd="0" presId="urn:microsoft.com/office/officeart/2008/layout/VerticalAccentList"/>
    <dgm:cxn modelId="{99A09408-C949-4A6F-874A-528B7CDB90F0}" type="presOf" srcId="{1BFDA840-F9B4-4D5E-B97B-073F6316893D}" destId="{7FA0CAE8-602F-4128-BCC9-DA1005F43388}" srcOrd="0" destOrd="0" presId="urn:microsoft.com/office/officeart/2008/layout/VerticalAccentList"/>
    <dgm:cxn modelId="{FE846C21-B034-42F8-B74D-EC3F9CB2E4B1}" srcId="{B9F70143-C69B-48FF-AD7B-AC113D62E065}" destId="{443B690F-E6B0-4620-AF77-8406AC5F8163}" srcOrd="2" destOrd="0" parTransId="{37CA4521-624F-4BB4-BC78-59A92C33E810}" sibTransId="{D1106EF9-913F-42F5-A88B-59586630B79F}"/>
    <dgm:cxn modelId="{A76BFFEC-419D-4C58-B90C-3FF4AC683744}" type="presOf" srcId="{CA3C8684-A6CE-40AA-823F-2014801BBBD2}" destId="{4306C046-A8AA-4BB1-ACE1-B2AE66B57F75}" srcOrd="0" destOrd="0" presId="urn:microsoft.com/office/officeart/2008/layout/VerticalAccentList"/>
    <dgm:cxn modelId="{29FF2203-0BFD-47E3-9855-1F3166E350BB}" type="presOf" srcId="{B9F70143-C69B-48FF-AD7B-AC113D62E065}" destId="{0799D629-1AD1-40FF-88D5-55EA3D66C338}" srcOrd="0" destOrd="0" presId="urn:microsoft.com/office/officeart/2008/layout/VerticalAccentList"/>
    <dgm:cxn modelId="{51261071-75CD-4F65-8A59-8676B2E73905}" srcId="{B9F70143-C69B-48FF-AD7B-AC113D62E065}" destId="{9D54CC70-B08C-4B62-9940-311E9B6368C9}" srcOrd="0" destOrd="0" parTransId="{8058E119-0C9E-4814-ADFF-7AB041107747}" sibTransId="{498C81F6-65A5-408B-90CC-3C02D8EE4B56}"/>
    <dgm:cxn modelId="{B0AF91CD-B44F-47CF-A452-C2845928A37C}" type="presOf" srcId="{D56233F9-E836-4508-9E52-15260CA4D2C2}" destId="{D08E0A38-FB0D-43E6-BF12-4678B1EEB94F}" srcOrd="0" destOrd="0" presId="urn:microsoft.com/office/officeart/2008/layout/VerticalAccentList"/>
    <dgm:cxn modelId="{2F45105C-8BF0-4DC1-9D4B-6843FC4EB7E0}" srcId="{B9F70143-C69B-48FF-AD7B-AC113D62E065}" destId="{E2C072F1-73C3-42F6-A919-EA89C9A6AC46}" srcOrd="4" destOrd="0" parTransId="{4006D2E9-C893-47F5-8605-4C2E28117C28}" sibTransId="{1441819D-AEE4-4AA3-8F64-36AFC18C531E}"/>
    <dgm:cxn modelId="{5DF28B65-0BD8-4D7E-8143-856CC19FB42F}" srcId="{B9F70143-C69B-48FF-AD7B-AC113D62E065}" destId="{D56233F9-E836-4508-9E52-15260CA4D2C2}" srcOrd="3" destOrd="0" parTransId="{7FD0F0AA-0CE9-4662-A7C2-680F92543C3F}" sibTransId="{A3C1857B-5BC5-4C4F-9770-48133BFC321C}"/>
    <dgm:cxn modelId="{8FD8D26D-8E36-4B10-A0E6-0230C8AFE139}" srcId="{B9F70143-C69B-48FF-AD7B-AC113D62E065}" destId="{1BFDA840-F9B4-4D5E-B97B-073F6316893D}" srcOrd="1" destOrd="0" parTransId="{978C7988-5A56-462E-A785-7E3EC60C65C0}" sibTransId="{762629CB-3BCB-4B2C-A43F-089BF7C1C1F4}"/>
    <dgm:cxn modelId="{072764EA-109D-4040-A058-7CC4360BACB2}" type="presOf" srcId="{E2C072F1-73C3-42F6-A919-EA89C9A6AC46}" destId="{0B8D6060-727E-4022-8C2D-B0F9BAE2B6BB}" srcOrd="0" destOrd="0" presId="urn:microsoft.com/office/officeart/2008/layout/VerticalAccentList"/>
    <dgm:cxn modelId="{A4C94B2B-588F-45E0-A7D9-0007EF0E909B}" type="presOf" srcId="{443B690F-E6B0-4620-AF77-8406AC5F8163}" destId="{50A66CBB-84A2-4B0C-B28B-07C439BC7FDD}" srcOrd="0" destOrd="0" presId="urn:microsoft.com/office/officeart/2008/layout/VerticalAccentList"/>
    <dgm:cxn modelId="{EEDC3D21-BA32-413A-80C4-887BE7A4EA82}" srcId="{B9F70143-C69B-48FF-AD7B-AC113D62E065}" destId="{CA3C8684-A6CE-40AA-823F-2014801BBBD2}" srcOrd="6" destOrd="0" parTransId="{C8189259-C80F-4844-BFE0-18050F0C32E3}" sibTransId="{6FD8DB2F-C08E-4DF0-9941-BA4E9F3395D8}"/>
    <dgm:cxn modelId="{54AD22A1-1CA8-4886-8D7E-854AB12DA39F}" srcId="{B9F70143-C69B-48FF-AD7B-AC113D62E065}" destId="{91C1DC78-59A4-4F02-B742-5742581DF502}" srcOrd="5" destOrd="0" parTransId="{E30CD478-3317-4421-AD74-A8E3A0873F2F}" sibTransId="{C5CD9FDC-7917-4FF2-BE86-9F15011C0FFA}"/>
    <dgm:cxn modelId="{AEA234A9-35E5-4CFE-8D88-326A644384FD}" type="presOf" srcId="{9D54CC70-B08C-4B62-9940-311E9B6368C9}" destId="{2CC61975-748E-4D25-A360-8AA71959A0CB}" srcOrd="0" destOrd="0" presId="urn:microsoft.com/office/officeart/2008/layout/VerticalAccentList"/>
    <dgm:cxn modelId="{A709AF5E-82C3-4028-A4E3-1D24EA31BB8D}" type="presParOf" srcId="{0799D629-1AD1-40FF-88D5-55EA3D66C338}" destId="{EEF272A8-BF2D-4869-AD7C-88989998BEF3}" srcOrd="0" destOrd="0" presId="urn:microsoft.com/office/officeart/2008/layout/VerticalAccentList"/>
    <dgm:cxn modelId="{BB7A925A-2E2C-49FA-A0C6-73A170D9898E}" type="presParOf" srcId="{EEF272A8-BF2D-4869-AD7C-88989998BEF3}" destId="{2CC61975-748E-4D25-A360-8AA71959A0CB}" srcOrd="0" destOrd="0" presId="urn:microsoft.com/office/officeart/2008/layout/VerticalAccentList"/>
    <dgm:cxn modelId="{359D1DBA-5C65-4467-825F-AA34024B6FB2}" type="presParOf" srcId="{0799D629-1AD1-40FF-88D5-55EA3D66C338}" destId="{B2420E04-E879-42D9-B1F6-7323CD966611}" srcOrd="1" destOrd="0" presId="urn:microsoft.com/office/officeart/2008/layout/VerticalAccentList"/>
    <dgm:cxn modelId="{30122104-064E-45E3-8BDF-CDF7AAC7700E}" type="presParOf" srcId="{B2420E04-E879-42D9-B1F6-7323CD966611}" destId="{9CA4A595-5FC2-4F08-9B0E-64CF948512F5}" srcOrd="0" destOrd="0" presId="urn:microsoft.com/office/officeart/2008/layout/VerticalAccentList"/>
    <dgm:cxn modelId="{3EFEAB9C-F25B-43E8-B70D-6D3DABC1A58F}" type="presParOf" srcId="{B2420E04-E879-42D9-B1F6-7323CD966611}" destId="{05372036-3F05-417A-BF48-70EDDA741654}" srcOrd="1" destOrd="0" presId="urn:microsoft.com/office/officeart/2008/layout/VerticalAccentList"/>
    <dgm:cxn modelId="{7C461641-C8C5-4BB6-BD16-00110DBC5E65}" type="presParOf" srcId="{B2420E04-E879-42D9-B1F6-7323CD966611}" destId="{7D7CFC6D-24A1-49C3-BEF2-9665D54562B8}" srcOrd="2" destOrd="0" presId="urn:microsoft.com/office/officeart/2008/layout/VerticalAccentList"/>
    <dgm:cxn modelId="{6DAA9A04-4661-49FB-8498-84D01127AA4D}" type="presParOf" srcId="{B2420E04-E879-42D9-B1F6-7323CD966611}" destId="{68B23D6E-12E8-42A5-97C3-9D8C239458A0}" srcOrd="3" destOrd="0" presId="urn:microsoft.com/office/officeart/2008/layout/VerticalAccentList"/>
    <dgm:cxn modelId="{9FB396B0-6B2D-4168-96DD-C8F4BE709ABE}" type="presParOf" srcId="{B2420E04-E879-42D9-B1F6-7323CD966611}" destId="{85204372-DECF-445D-BF19-32541001232E}" srcOrd="4" destOrd="0" presId="urn:microsoft.com/office/officeart/2008/layout/VerticalAccentList"/>
    <dgm:cxn modelId="{8716E75F-6037-45CD-B7E0-902E9A95E804}" type="presParOf" srcId="{B2420E04-E879-42D9-B1F6-7323CD966611}" destId="{6FE55693-965B-4A7A-9086-00C86A16F422}" srcOrd="5" destOrd="0" presId="urn:microsoft.com/office/officeart/2008/layout/VerticalAccentList"/>
    <dgm:cxn modelId="{F2E7E6B0-7D5B-4C9D-97D6-670AA2E2E413}" type="presParOf" srcId="{B2420E04-E879-42D9-B1F6-7323CD966611}" destId="{18F21DF7-E49A-48ED-9290-E93FCBA213E8}" srcOrd="6" destOrd="0" presId="urn:microsoft.com/office/officeart/2008/layout/VerticalAccentList"/>
    <dgm:cxn modelId="{79AD13EC-8359-4A50-B40B-7386F3DEC6E8}" type="presParOf" srcId="{0799D629-1AD1-40FF-88D5-55EA3D66C338}" destId="{40DF63F5-0AE2-43A7-8F66-B4B869690434}" srcOrd="2" destOrd="0" presId="urn:microsoft.com/office/officeart/2008/layout/VerticalAccentList"/>
    <dgm:cxn modelId="{D7CC5012-26EF-4B0D-80C8-FEC50EEA535D}" type="presParOf" srcId="{0799D629-1AD1-40FF-88D5-55EA3D66C338}" destId="{A7E0BF02-902C-43E2-ADB1-F0D269D25622}" srcOrd="3" destOrd="0" presId="urn:microsoft.com/office/officeart/2008/layout/VerticalAccentList"/>
    <dgm:cxn modelId="{46D822DF-FA34-4D52-9808-B7729DF43543}" type="presParOf" srcId="{A7E0BF02-902C-43E2-ADB1-F0D269D25622}" destId="{7FA0CAE8-602F-4128-BCC9-DA1005F43388}" srcOrd="0" destOrd="0" presId="urn:microsoft.com/office/officeart/2008/layout/VerticalAccentList"/>
    <dgm:cxn modelId="{40C64FAF-46F2-4448-A143-9E02F3BE8398}" type="presParOf" srcId="{0799D629-1AD1-40FF-88D5-55EA3D66C338}" destId="{5DCA0036-F733-4598-9EAE-20ED448CAB77}" srcOrd="4" destOrd="0" presId="urn:microsoft.com/office/officeart/2008/layout/VerticalAccentList"/>
    <dgm:cxn modelId="{66262201-833A-46C5-A050-1FCF3A78269E}" type="presParOf" srcId="{5DCA0036-F733-4598-9EAE-20ED448CAB77}" destId="{1959F06C-F6C0-4913-83A7-D7CF2211B8E3}" srcOrd="0" destOrd="0" presId="urn:microsoft.com/office/officeart/2008/layout/VerticalAccentList"/>
    <dgm:cxn modelId="{C5EA600C-967F-4866-B779-C4223CE51A3B}" type="presParOf" srcId="{5DCA0036-F733-4598-9EAE-20ED448CAB77}" destId="{26F590CA-2426-4842-A691-73D47FBF34C3}" srcOrd="1" destOrd="0" presId="urn:microsoft.com/office/officeart/2008/layout/VerticalAccentList"/>
    <dgm:cxn modelId="{8C71E306-CBC3-4035-8F49-9AB2ABD3ABED}" type="presParOf" srcId="{5DCA0036-F733-4598-9EAE-20ED448CAB77}" destId="{3563B305-5E45-46F2-865E-FB1F813C51DB}" srcOrd="2" destOrd="0" presId="urn:microsoft.com/office/officeart/2008/layout/VerticalAccentList"/>
    <dgm:cxn modelId="{868BAAB6-872B-46B4-8B86-8AB1FD2E16E7}" type="presParOf" srcId="{5DCA0036-F733-4598-9EAE-20ED448CAB77}" destId="{6E5D98F4-0B54-4B2D-9A5A-4295AD0013C0}" srcOrd="3" destOrd="0" presId="urn:microsoft.com/office/officeart/2008/layout/VerticalAccentList"/>
    <dgm:cxn modelId="{32BBEDDE-40D8-4749-80EB-B0C701AF4275}" type="presParOf" srcId="{5DCA0036-F733-4598-9EAE-20ED448CAB77}" destId="{EBB67020-992D-4EFF-B35F-D1AD8A60517C}" srcOrd="4" destOrd="0" presId="urn:microsoft.com/office/officeart/2008/layout/VerticalAccentList"/>
    <dgm:cxn modelId="{690561EA-DE4E-4881-B6AF-AD2218DA008F}" type="presParOf" srcId="{5DCA0036-F733-4598-9EAE-20ED448CAB77}" destId="{2D585056-69AF-4533-A0AA-78121E61C499}" srcOrd="5" destOrd="0" presId="urn:microsoft.com/office/officeart/2008/layout/VerticalAccentList"/>
    <dgm:cxn modelId="{2E07EDB0-273A-4563-AA9E-5FD5FCFB3E7D}" type="presParOf" srcId="{5DCA0036-F733-4598-9EAE-20ED448CAB77}" destId="{D6566B11-7C66-4953-98A1-2E705A74954E}" srcOrd="6" destOrd="0" presId="urn:microsoft.com/office/officeart/2008/layout/VerticalAccentList"/>
    <dgm:cxn modelId="{73B4D833-BA0B-4E11-BDB8-1BBB5540C549}" type="presParOf" srcId="{0799D629-1AD1-40FF-88D5-55EA3D66C338}" destId="{0B74619B-20EE-41B0-86CD-83389753B1CB}" srcOrd="5" destOrd="0" presId="urn:microsoft.com/office/officeart/2008/layout/VerticalAccentList"/>
    <dgm:cxn modelId="{D0F158C0-7C5F-48C4-8614-08A8293E6C7F}" type="presParOf" srcId="{0799D629-1AD1-40FF-88D5-55EA3D66C338}" destId="{B70957B1-4A50-4312-B610-2AC85A50B802}" srcOrd="6" destOrd="0" presId="urn:microsoft.com/office/officeart/2008/layout/VerticalAccentList"/>
    <dgm:cxn modelId="{979BEC50-B009-4B0A-A083-6C5033499EE0}" type="presParOf" srcId="{B70957B1-4A50-4312-B610-2AC85A50B802}" destId="{50A66CBB-84A2-4B0C-B28B-07C439BC7FDD}" srcOrd="0" destOrd="0" presId="urn:microsoft.com/office/officeart/2008/layout/VerticalAccentList"/>
    <dgm:cxn modelId="{5F0ECDE3-F435-43A8-A857-E98B6A0560DF}" type="presParOf" srcId="{0799D629-1AD1-40FF-88D5-55EA3D66C338}" destId="{A43CFDAB-625A-48AB-9312-197AE78C445B}" srcOrd="7" destOrd="0" presId="urn:microsoft.com/office/officeart/2008/layout/VerticalAccentList"/>
    <dgm:cxn modelId="{BA7BD793-31CE-46BE-BEF1-224EDFF0B8F3}" type="presParOf" srcId="{A43CFDAB-625A-48AB-9312-197AE78C445B}" destId="{417F6C49-0362-42C0-8FCC-2D83CD305F42}" srcOrd="0" destOrd="0" presId="urn:microsoft.com/office/officeart/2008/layout/VerticalAccentList"/>
    <dgm:cxn modelId="{865AD39E-F421-4737-9C84-A8E05910B1EC}" type="presParOf" srcId="{A43CFDAB-625A-48AB-9312-197AE78C445B}" destId="{96B5DCF2-4736-406E-83AC-B41049A47249}" srcOrd="1" destOrd="0" presId="urn:microsoft.com/office/officeart/2008/layout/VerticalAccentList"/>
    <dgm:cxn modelId="{9A2B629F-9727-418D-B436-4B5FD2D48D08}" type="presParOf" srcId="{A43CFDAB-625A-48AB-9312-197AE78C445B}" destId="{AB5E6715-200D-4A41-B680-4BB124FA52EE}" srcOrd="2" destOrd="0" presId="urn:microsoft.com/office/officeart/2008/layout/VerticalAccentList"/>
    <dgm:cxn modelId="{E620D15E-4CD1-45F6-9A7C-E169CC2F878C}" type="presParOf" srcId="{A43CFDAB-625A-48AB-9312-197AE78C445B}" destId="{F6EF1DA1-98B6-45EF-A676-EB22880E8EEB}" srcOrd="3" destOrd="0" presId="urn:microsoft.com/office/officeart/2008/layout/VerticalAccentList"/>
    <dgm:cxn modelId="{9EE2445F-3827-43AC-B3EF-A055D479D9E2}" type="presParOf" srcId="{A43CFDAB-625A-48AB-9312-197AE78C445B}" destId="{0332CBD7-409E-45C4-92C1-0AD9EAB72045}" srcOrd="4" destOrd="0" presId="urn:microsoft.com/office/officeart/2008/layout/VerticalAccentList"/>
    <dgm:cxn modelId="{D1A63075-7554-41DD-9644-CAE853D20AA1}" type="presParOf" srcId="{A43CFDAB-625A-48AB-9312-197AE78C445B}" destId="{9791E287-1A72-4B83-8F3E-9059DDA2B590}" srcOrd="5" destOrd="0" presId="urn:microsoft.com/office/officeart/2008/layout/VerticalAccentList"/>
    <dgm:cxn modelId="{C91D8B5B-0884-41B6-9A0B-169CED678631}" type="presParOf" srcId="{A43CFDAB-625A-48AB-9312-197AE78C445B}" destId="{CB74093F-9821-4D30-8AED-934D0D904DEA}" srcOrd="6" destOrd="0" presId="urn:microsoft.com/office/officeart/2008/layout/VerticalAccentList"/>
    <dgm:cxn modelId="{9FEA2E77-D18D-4094-AE47-E72BB727D3F3}" type="presParOf" srcId="{0799D629-1AD1-40FF-88D5-55EA3D66C338}" destId="{AAA41A57-145B-44EC-995A-90504E44ABEF}" srcOrd="8" destOrd="0" presId="urn:microsoft.com/office/officeart/2008/layout/VerticalAccentList"/>
    <dgm:cxn modelId="{D038E69D-A603-466A-AB2E-73F79B37822F}" type="presParOf" srcId="{0799D629-1AD1-40FF-88D5-55EA3D66C338}" destId="{238EE153-C6D1-4CE5-87DE-25C34E8943EA}" srcOrd="9" destOrd="0" presId="urn:microsoft.com/office/officeart/2008/layout/VerticalAccentList"/>
    <dgm:cxn modelId="{EC21B3BF-88DD-409E-AD37-48DAA12F14FD}" type="presParOf" srcId="{238EE153-C6D1-4CE5-87DE-25C34E8943EA}" destId="{D08E0A38-FB0D-43E6-BF12-4678B1EEB94F}" srcOrd="0" destOrd="0" presId="urn:microsoft.com/office/officeart/2008/layout/VerticalAccentList"/>
    <dgm:cxn modelId="{314AE024-040D-46C3-8F20-48B0107DAB38}" type="presParOf" srcId="{0799D629-1AD1-40FF-88D5-55EA3D66C338}" destId="{C4AE0ED5-9C5D-443B-B9E7-676C05FB52FE}" srcOrd="10" destOrd="0" presId="urn:microsoft.com/office/officeart/2008/layout/VerticalAccentList"/>
    <dgm:cxn modelId="{1899EE11-845E-4157-814A-DCA0CA6F833F}" type="presParOf" srcId="{C4AE0ED5-9C5D-443B-B9E7-676C05FB52FE}" destId="{851E1D33-C590-4638-857B-E5DB2861A991}" srcOrd="0" destOrd="0" presId="urn:microsoft.com/office/officeart/2008/layout/VerticalAccentList"/>
    <dgm:cxn modelId="{E6DAA69D-BAF0-4560-9C8E-2AF04DE5EB2D}" type="presParOf" srcId="{C4AE0ED5-9C5D-443B-B9E7-676C05FB52FE}" destId="{EAA24FC4-8B7E-4A57-9779-4CA7F9634AE6}" srcOrd="1" destOrd="0" presId="urn:microsoft.com/office/officeart/2008/layout/VerticalAccentList"/>
    <dgm:cxn modelId="{8D963850-5A8B-4152-81F7-61BABC7AD6EC}" type="presParOf" srcId="{C4AE0ED5-9C5D-443B-B9E7-676C05FB52FE}" destId="{758EE7B9-190B-422F-92EC-C94387D2E3F4}" srcOrd="2" destOrd="0" presId="urn:microsoft.com/office/officeart/2008/layout/VerticalAccentList"/>
    <dgm:cxn modelId="{916E8DF0-5D4D-4D90-8316-2A3F64E572F0}" type="presParOf" srcId="{C4AE0ED5-9C5D-443B-B9E7-676C05FB52FE}" destId="{28612A2E-677C-49AC-8AC4-85F2D0879476}" srcOrd="3" destOrd="0" presId="urn:microsoft.com/office/officeart/2008/layout/VerticalAccentList"/>
    <dgm:cxn modelId="{58C4BCC7-8BC5-403F-A398-0345FF8B246A}" type="presParOf" srcId="{C4AE0ED5-9C5D-443B-B9E7-676C05FB52FE}" destId="{4FF6EFEB-E4EC-414E-972D-4352E5B7B5F5}" srcOrd="4" destOrd="0" presId="urn:microsoft.com/office/officeart/2008/layout/VerticalAccentList"/>
    <dgm:cxn modelId="{846A221A-BE70-4CBF-88BE-88FFDC40ED12}" type="presParOf" srcId="{C4AE0ED5-9C5D-443B-B9E7-676C05FB52FE}" destId="{87448070-2987-4E60-81B0-46EB498796BF}" srcOrd="5" destOrd="0" presId="urn:microsoft.com/office/officeart/2008/layout/VerticalAccentList"/>
    <dgm:cxn modelId="{5E51FDAC-31CA-4159-8215-42F4290C58CF}" type="presParOf" srcId="{C4AE0ED5-9C5D-443B-B9E7-676C05FB52FE}" destId="{E9B354F5-975C-4D3B-B577-9A48F2D29224}" srcOrd="6" destOrd="0" presId="urn:microsoft.com/office/officeart/2008/layout/VerticalAccentList"/>
    <dgm:cxn modelId="{158F57AB-B57F-48B2-AA48-6B0C6BB83705}" type="presParOf" srcId="{0799D629-1AD1-40FF-88D5-55EA3D66C338}" destId="{8B5D6DA8-6149-4F5A-9D58-2A8A5226E30A}" srcOrd="11" destOrd="0" presId="urn:microsoft.com/office/officeart/2008/layout/VerticalAccentList"/>
    <dgm:cxn modelId="{40EB5A7A-8BAC-4570-BEFC-B5C775AFD89F}" type="presParOf" srcId="{0799D629-1AD1-40FF-88D5-55EA3D66C338}" destId="{3CD98F20-8505-4D1E-9A25-E6CCC42F36CD}" srcOrd="12" destOrd="0" presId="urn:microsoft.com/office/officeart/2008/layout/VerticalAccentList"/>
    <dgm:cxn modelId="{2E74C29A-0E8E-4454-A917-B129C56D1947}" type="presParOf" srcId="{3CD98F20-8505-4D1E-9A25-E6CCC42F36CD}" destId="{0B8D6060-727E-4022-8C2D-B0F9BAE2B6BB}" srcOrd="0" destOrd="0" presId="urn:microsoft.com/office/officeart/2008/layout/VerticalAccentList"/>
    <dgm:cxn modelId="{09CFE786-590B-4799-8C51-EE66BCC07341}" type="presParOf" srcId="{0799D629-1AD1-40FF-88D5-55EA3D66C338}" destId="{C0FB7A80-D3E6-46F8-9C14-5596F30434A1}" srcOrd="13" destOrd="0" presId="urn:microsoft.com/office/officeart/2008/layout/VerticalAccentList"/>
    <dgm:cxn modelId="{F4159FC0-A7F5-4030-811C-E51861DAE39F}" type="presParOf" srcId="{C0FB7A80-D3E6-46F8-9C14-5596F30434A1}" destId="{011A4EA0-3BC7-428D-81FD-A7AA756F4382}" srcOrd="0" destOrd="0" presId="urn:microsoft.com/office/officeart/2008/layout/VerticalAccentList"/>
    <dgm:cxn modelId="{4C44A118-CFE1-4D20-8ED2-E13740BE4604}" type="presParOf" srcId="{C0FB7A80-D3E6-46F8-9C14-5596F30434A1}" destId="{3591FAF1-C104-4CF0-8113-FBC8A0890000}" srcOrd="1" destOrd="0" presId="urn:microsoft.com/office/officeart/2008/layout/VerticalAccentList"/>
    <dgm:cxn modelId="{5E60D9F6-D914-4DDF-B425-34A3DCD8AFAB}" type="presParOf" srcId="{C0FB7A80-D3E6-46F8-9C14-5596F30434A1}" destId="{E82F178E-6C75-4730-B83E-11B4554B7957}" srcOrd="2" destOrd="0" presId="urn:microsoft.com/office/officeart/2008/layout/VerticalAccentList"/>
    <dgm:cxn modelId="{72CC98E8-FED4-4033-AAE6-72D01EF3A038}" type="presParOf" srcId="{C0FB7A80-D3E6-46F8-9C14-5596F30434A1}" destId="{81975D64-876D-4231-8CD0-ABDA7724CCDA}" srcOrd="3" destOrd="0" presId="urn:microsoft.com/office/officeart/2008/layout/VerticalAccentList"/>
    <dgm:cxn modelId="{3E7FA107-FD2C-443F-AB0C-6A6D9DF6DE05}" type="presParOf" srcId="{C0FB7A80-D3E6-46F8-9C14-5596F30434A1}" destId="{6F37B751-A74E-466B-884F-B504CE37BC3E}" srcOrd="4" destOrd="0" presId="urn:microsoft.com/office/officeart/2008/layout/VerticalAccentList"/>
    <dgm:cxn modelId="{A052863D-6B9F-4773-A937-C38097043014}" type="presParOf" srcId="{C0FB7A80-D3E6-46F8-9C14-5596F30434A1}" destId="{AFE822A9-6CAF-493A-BE1F-E6DC4B9DC1AD}" srcOrd="5" destOrd="0" presId="urn:microsoft.com/office/officeart/2008/layout/VerticalAccentList"/>
    <dgm:cxn modelId="{2EF1D8E3-1BD9-4CE1-9B24-46CB751D32C9}" type="presParOf" srcId="{C0FB7A80-D3E6-46F8-9C14-5596F30434A1}" destId="{3E02FFEF-6785-4418-8683-0D52ECC6ECF5}" srcOrd="6" destOrd="0" presId="urn:microsoft.com/office/officeart/2008/layout/VerticalAccentList"/>
    <dgm:cxn modelId="{4D9799F2-3A80-4362-AF3A-E88F8965B790}" type="presParOf" srcId="{0799D629-1AD1-40FF-88D5-55EA3D66C338}" destId="{7E59DF1A-C69D-446C-935A-84B7A0405D60}" srcOrd="14" destOrd="0" presId="urn:microsoft.com/office/officeart/2008/layout/VerticalAccentList"/>
    <dgm:cxn modelId="{D6C8C500-0F61-405E-9260-FED51BB52A4D}" type="presParOf" srcId="{0799D629-1AD1-40FF-88D5-55EA3D66C338}" destId="{5EEE7BE5-2B43-4B70-8E65-A0973B371B77}" srcOrd="15" destOrd="0" presId="urn:microsoft.com/office/officeart/2008/layout/VerticalAccentList"/>
    <dgm:cxn modelId="{44BB1C37-2365-44D6-A81C-19B57E18B25B}" type="presParOf" srcId="{5EEE7BE5-2B43-4B70-8E65-A0973B371B77}" destId="{6BF8035E-233B-4AA9-B6A7-D8266D7EFF05}" srcOrd="0" destOrd="0" presId="urn:microsoft.com/office/officeart/2008/layout/VerticalAccentList"/>
    <dgm:cxn modelId="{4FB99AF0-4073-4E7B-8641-9A21E5110849}" type="presParOf" srcId="{0799D629-1AD1-40FF-88D5-55EA3D66C338}" destId="{7414CAB8-C70F-43A9-831A-8642D7764EE7}" srcOrd="16" destOrd="0" presId="urn:microsoft.com/office/officeart/2008/layout/VerticalAccentList"/>
    <dgm:cxn modelId="{C1E0C604-E6DC-4B3F-87FD-4DE65D1FC030}" type="presParOf" srcId="{7414CAB8-C70F-43A9-831A-8642D7764EE7}" destId="{DE9FBB2E-BC6A-45EC-AC1A-40E1EEE8314D}" srcOrd="0" destOrd="0" presId="urn:microsoft.com/office/officeart/2008/layout/VerticalAccentList"/>
    <dgm:cxn modelId="{FB36E392-1CEF-40FD-95A8-C79B18FE3001}" type="presParOf" srcId="{7414CAB8-C70F-43A9-831A-8642D7764EE7}" destId="{A6705471-4785-4C83-B679-D570EFD551A3}" srcOrd="1" destOrd="0" presId="urn:microsoft.com/office/officeart/2008/layout/VerticalAccentList"/>
    <dgm:cxn modelId="{0D576150-AF36-4A2A-920F-4C86F8D4D163}" type="presParOf" srcId="{7414CAB8-C70F-43A9-831A-8642D7764EE7}" destId="{0555FB1D-0F04-4D43-AC79-F78F733E2D66}" srcOrd="2" destOrd="0" presId="urn:microsoft.com/office/officeart/2008/layout/VerticalAccentList"/>
    <dgm:cxn modelId="{C32BA579-89A0-4808-988D-C89E5B59B64F}" type="presParOf" srcId="{7414CAB8-C70F-43A9-831A-8642D7764EE7}" destId="{647AC515-906E-492B-A36A-7CD5F6A5D92E}" srcOrd="3" destOrd="0" presId="urn:microsoft.com/office/officeart/2008/layout/VerticalAccentList"/>
    <dgm:cxn modelId="{2B551683-A7F8-4E8F-83E1-8D9BD807F46D}" type="presParOf" srcId="{7414CAB8-C70F-43A9-831A-8642D7764EE7}" destId="{A62FCE50-3908-46CF-9481-33481B640376}" srcOrd="4" destOrd="0" presId="urn:microsoft.com/office/officeart/2008/layout/VerticalAccentList"/>
    <dgm:cxn modelId="{B04F427B-2BA1-4A7F-80FE-968D8268D863}" type="presParOf" srcId="{7414CAB8-C70F-43A9-831A-8642D7764EE7}" destId="{8A1C8B2F-4543-4597-8A2C-ABF5E4090BE8}" srcOrd="5" destOrd="0" presId="urn:microsoft.com/office/officeart/2008/layout/VerticalAccentList"/>
    <dgm:cxn modelId="{FB8626E2-A4CD-4B0D-8E0B-3F86F8D3A6B6}" type="presParOf" srcId="{7414CAB8-C70F-43A9-831A-8642D7764EE7}" destId="{8B93A246-A2D4-4F24-951B-995666ADE724}" srcOrd="6" destOrd="0" presId="urn:microsoft.com/office/officeart/2008/layout/VerticalAccentList"/>
    <dgm:cxn modelId="{5887B27A-B197-4879-B68D-FB96F1EFFA3E}" type="presParOf" srcId="{0799D629-1AD1-40FF-88D5-55EA3D66C338}" destId="{03919DFE-D868-4CB1-AA55-CA61A444CF5C}" srcOrd="17" destOrd="0" presId="urn:microsoft.com/office/officeart/2008/layout/VerticalAccentList"/>
    <dgm:cxn modelId="{F3146E79-608C-4BEA-9BE6-F23489D52066}" type="presParOf" srcId="{0799D629-1AD1-40FF-88D5-55EA3D66C338}" destId="{71B721A1-385F-4B4E-86E0-BCFEB38517C1}" srcOrd="18" destOrd="0" presId="urn:microsoft.com/office/officeart/2008/layout/VerticalAccentList"/>
    <dgm:cxn modelId="{7C10D0AB-F540-4610-9B21-D993781B3DC6}" type="presParOf" srcId="{71B721A1-385F-4B4E-86E0-BCFEB38517C1}" destId="{4306C046-A8AA-4BB1-ACE1-B2AE66B57F75}" srcOrd="0" destOrd="0" presId="urn:microsoft.com/office/officeart/2008/layout/VerticalAccentList"/>
    <dgm:cxn modelId="{8A0B4CDD-C290-4294-8E0E-763B3C322CF2}" type="presParOf" srcId="{0799D629-1AD1-40FF-88D5-55EA3D66C338}" destId="{231025A0-8945-48E2-B26C-A1380F6BE8F6}" srcOrd="19" destOrd="0" presId="urn:microsoft.com/office/officeart/2008/layout/VerticalAccentList"/>
    <dgm:cxn modelId="{AB71CDED-B50C-4C9C-BA83-6496656CA1BA}" type="presParOf" srcId="{231025A0-8945-48E2-B26C-A1380F6BE8F6}" destId="{BFDE9121-E49F-41F5-8790-A1AA98D5D619}" srcOrd="0" destOrd="0" presId="urn:microsoft.com/office/officeart/2008/layout/VerticalAccentList"/>
    <dgm:cxn modelId="{1E9EC6B7-A089-43C6-AB4E-EB88B9DB6C0A}" type="presParOf" srcId="{231025A0-8945-48E2-B26C-A1380F6BE8F6}" destId="{2DE2B7A9-236F-4005-BF31-5A51A5A97106}" srcOrd="1" destOrd="0" presId="urn:microsoft.com/office/officeart/2008/layout/VerticalAccentList"/>
    <dgm:cxn modelId="{232A6DA2-2B7E-4C3A-9660-1FA7E2E3951E}" type="presParOf" srcId="{231025A0-8945-48E2-B26C-A1380F6BE8F6}" destId="{1067ADA3-D484-48AD-BA4B-217C12037DF9}" srcOrd="2" destOrd="0" presId="urn:microsoft.com/office/officeart/2008/layout/VerticalAccentList"/>
    <dgm:cxn modelId="{78CB4011-316A-42BB-BA48-B2A548C705D1}" type="presParOf" srcId="{231025A0-8945-48E2-B26C-A1380F6BE8F6}" destId="{BE0E88C9-EB2E-4EB2-B1E4-A82FB0E23B24}" srcOrd="3" destOrd="0" presId="urn:microsoft.com/office/officeart/2008/layout/VerticalAccentList"/>
    <dgm:cxn modelId="{BE64367F-DA3F-4B0C-AF57-40F89F90FEDA}" type="presParOf" srcId="{231025A0-8945-48E2-B26C-A1380F6BE8F6}" destId="{61D33942-4A68-40D6-A156-504C65F483E1}" srcOrd="4" destOrd="0" presId="urn:microsoft.com/office/officeart/2008/layout/VerticalAccentList"/>
    <dgm:cxn modelId="{FFE05FCE-58BF-4FBC-AA4F-74EBFD3A8150}" type="presParOf" srcId="{231025A0-8945-48E2-B26C-A1380F6BE8F6}" destId="{4BE36064-5F9D-4E0B-AEFF-F2DB71AEB39A}" srcOrd="5" destOrd="0" presId="urn:microsoft.com/office/officeart/2008/layout/VerticalAccentList"/>
    <dgm:cxn modelId="{5EC54444-7B43-4B26-BCB4-830BF5627CED}" type="presParOf" srcId="{231025A0-8945-48E2-B26C-A1380F6BE8F6}" destId="{6A6DB819-04A9-400E-A67B-0A06EA67AD21}" srcOrd="6" destOrd="0" presId="urn:microsoft.com/office/officeart/2008/layout/VerticalAccentList"/>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716CF-F291-45AE-B085-7EDB10FFDC9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967154F1-8F5B-45AB-B58E-5C562C2E242F}">
      <dgm:prSet phldrT="[Text]" custT="1"/>
      <dgm:spPr>
        <a:solidFill>
          <a:srgbClr val="FF6600"/>
        </a:solidFill>
      </dgm:spPr>
      <dgm:t>
        <a:bodyPr/>
        <a:lstStyle/>
        <a:p>
          <a:r>
            <a:rPr lang="en-US" sz="2400" dirty="0" smtClean="0"/>
            <a:t>Masterton Medical (GP) </a:t>
          </a:r>
          <a:endParaRPr lang="en-NZ" sz="2400" dirty="0"/>
        </a:p>
      </dgm:t>
    </dgm:pt>
    <dgm:pt modelId="{707A520D-348D-4D12-B626-5B282C896995}" type="parTrans" cxnId="{BA7A4A09-5C9C-4442-83EF-DE1C8CB8EBDC}">
      <dgm:prSet/>
      <dgm:spPr/>
      <dgm:t>
        <a:bodyPr/>
        <a:lstStyle/>
        <a:p>
          <a:endParaRPr lang="en-NZ"/>
        </a:p>
      </dgm:t>
    </dgm:pt>
    <dgm:pt modelId="{83F4CE16-37C4-41D3-A750-CD8A93D007D7}" type="sibTrans" cxnId="{BA7A4A09-5C9C-4442-83EF-DE1C8CB8EBDC}">
      <dgm:prSet/>
      <dgm:spPr/>
      <dgm:t>
        <a:bodyPr/>
        <a:lstStyle/>
        <a:p>
          <a:endParaRPr lang="en-NZ"/>
        </a:p>
      </dgm:t>
    </dgm:pt>
    <dgm:pt modelId="{8BE3A5C4-B2B2-41B6-93BC-4E86BB139FC1}">
      <dgm:prSet phldrT="[Text]" custT="1"/>
      <dgm:spPr/>
      <dgm:t>
        <a:bodyPr/>
        <a:lstStyle/>
        <a:p>
          <a:r>
            <a:rPr lang="en-US" sz="2400" dirty="0" smtClean="0"/>
            <a:t>Hutt Older Persons &amp; Rehab Service </a:t>
          </a:r>
          <a:endParaRPr lang="en-NZ" sz="2400" dirty="0"/>
        </a:p>
      </dgm:t>
    </dgm:pt>
    <dgm:pt modelId="{B696296D-329C-4FB2-8C89-DC14BE844F00}" type="parTrans" cxnId="{8D15ED11-5821-4DC0-B3EA-B95FE108E303}">
      <dgm:prSet/>
      <dgm:spPr/>
      <dgm:t>
        <a:bodyPr/>
        <a:lstStyle/>
        <a:p>
          <a:endParaRPr lang="en-NZ"/>
        </a:p>
      </dgm:t>
    </dgm:pt>
    <dgm:pt modelId="{3C4F100D-A454-46E0-AC5F-EB112AC1DDFC}" type="sibTrans" cxnId="{8D15ED11-5821-4DC0-B3EA-B95FE108E303}">
      <dgm:prSet/>
      <dgm:spPr/>
      <dgm:t>
        <a:bodyPr/>
        <a:lstStyle/>
        <a:p>
          <a:endParaRPr lang="en-NZ"/>
        </a:p>
      </dgm:t>
    </dgm:pt>
    <dgm:pt modelId="{E7C1AF0B-6FBD-47EA-BC3A-80C10F696C1A}">
      <dgm:prSet phldrT="[Text]" custT="1"/>
      <dgm:spPr>
        <a:solidFill>
          <a:srgbClr val="FF6600"/>
        </a:solidFill>
      </dgm:spPr>
      <dgm:t>
        <a:bodyPr/>
        <a:lstStyle/>
        <a:p>
          <a:r>
            <a:rPr lang="en-US" sz="2400" dirty="0" err="1" smtClean="0"/>
            <a:t>Muritai</a:t>
          </a:r>
          <a:r>
            <a:rPr lang="en-US" sz="2400" dirty="0" smtClean="0"/>
            <a:t> Health Centre (GP)</a:t>
          </a:r>
          <a:endParaRPr lang="en-NZ" sz="2400" dirty="0"/>
        </a:p>
      </dgm:t>
    </dgm:pt>
    <dgm:pt modelId="{30FF9371-DD12-4E60-BFC9-29FD265EC3D7}" type="parTrans" cxnId="{264020A9-ED7D-4D9B-9423-CCAF19064D5D}">
      <dgm:prSet/>
      <dgm:spPr/>
      <dgm:t>
        <a:bodyPr/>
        <a:lstStyle/>
        <a:p>
          <a:endParaRPr lang="en-NZ"/>
        </a:p>
      </dgm:t>
    </dgm:pt>
    <dgm:pt modelId="{5C51445F-4692-4270-AA07-8C5297CCB058}" type="sibTrans" cxnId="{264020A9-ED7D-4D9B-9423-CCAF19064D5D}">
      <dgm:prSet/>
      <dgm:spPr/>
      <dgm:t>
        <a:bodyPr/>
        <a:lstStyle/>
        <a:p>
          <a:endParaRPr lang="en-NZ"/>
        </a:p>
      </dgm:t>
    </dgm:pt>
    <dgm:pt modelId="{FCB037F5-AA95-4FD0-BA10-95A8FEE250FF}">
      <dgm:prSet phldrT="[Text]" custT="1"/>
      <dgm:spPr>
        <a:solidFill>
          <a:srgbClr val="FF6600"/>
        </a:solidFill>
      </dgm:spPr>
      <dgm:t>
        <a:bodyPr/>
        <a:lstStyle/>
        <a:p>
          <a:r>
            <a:rPr lang="en-US" sz="2400" dirty="0" err="1" smtClean="0"/>
            <a:t>Whitby</a:t>
          </a:r>
          <a:r>
            <a:rPr lang="en-US" sz="2400" dirty="0" smtClean="0"/>
            <a:t> Doctors (GP)</a:t>
          </a:r>
          <a:endParaRPr lang="en-NZ" sz="2400" dirty="0"/>
        </a:p>
      </dgm:t>
    </dgm:pt>
    <dgm:pt modelId="{3DBEB3C9-977A-4671-ACC8-EF61796A8306}" type="parTrans" cxnId="{2F94CEDD-953D-47DE-BFD1-0869711D6B38}">
      <dgm:prSet/>
      <dgm:spPr/>
      <dgm:t>
        <a:bodyPr/>
        <a:lstStyle/>
        <a:p>
          <a:endParaRPr lang="en-NZ"/>
        </a:p>
      </dgm:t>
    </dgm:pt>
    <dgm:pt modelId="{668F41D4-0340-45F4-B3E4-86BFEA3F8DFF}" type="sibTrans" cxnId="{2F94CEDD-953D-47DE-BFD1-0869711D6B38}">
      <dgm:prSet/>
      <dgm:spPr/>
      <dgm:t>
        <a:bodyPr/>
        <a:lstStyle/>
        <a:p>
          <a:endParaRPr lang="en-NZ"/>
        </a:p>
      </dgm:t>
    </dgm:pt>
    <dgm:pt modelId="{33BE8263-F4A0-492B-8E3D-8C035B18E093}">
      <dgm:prSet phldrT="[Text]" custT="1"/>
      <dgm:spPr>
        <a:solidFill>
          <a:srgbClr val="FF6600"/>
        </a:solidFill>
      </dgm:spPr>
      <dgm:t>
        <a:bodyPr/>
        <a:lstStyle/>
        <a:p>
          <a:r>
            <a:rPr lang="en-US" sz="2400" dirty="0" err="1" smtClean="0"/>
            <a:t>Paraparaumu</a:t>
          </a:r>
          <a:r>
            <a:rPr lang="en-US" sz="2400" dirty="0" smtClean="0"/>
            <a:t> Medical (GP)</a:t>
          </a:r>
          <a:endParaRPr lang="en-NZ" sz="2400" dirty="0"/>
        </a:p>
      </dgm:t>
    </dgm:pt>
    <dgm:pt modelId="{5D6C92BF-4FDB-41DC-9477-C885E9ABE71A}" type="parTrans" cxnId="{EEF04694-CF3E-40A7-AC4B-5DAD98A70119}">
      <dgm:prSet/>
      <dgm:spPr/>
      <dgm:t>
        <a:bodyPr/>
        <a:lstStyle/>
        <a:p>
          <a:endParaRPr lang="en-NZ"/>
        </a:p>
      </dgm:t>
    </dgm:pt>
    <dgm:pt modelId="{2D4CECFB-858A-448B-8428-DB1431620141}" type="sibTrans" cxnId="{EEF04694-CF3E-40A7-AC4B-5DAD98A70119}">
      <dgm:prSet/>
      <dgm:spPr/>
      <dgm:t>
        <a:bodyPr/>
        <a:lstStyle/>
        <a:p>
          <a:endParaRPr lang="en-NZ"/>
        </a:p>
      </dgm:t>
    </dgm:pt>
    <dgm:pt modelId="{85DBC96D-361A-4F57-9EB0-59D89D49506C}">
      <dgm:prSet phldrT="[Text]" custT="1"/>
      <dgm:spPr/>
      <dgm:t>
        <a:bodyPr/>
        <a:lstStyle/>
        <a:p>
          <a:r>
            <a:rPr lang="en-US" sz="2400" dirty="0" smtClean="0"/>
            <a:t>CCDHB Respiratory Outpatients</a:t>
          </a:r>
          <a:endParaRPr lang="en-NZ" sz="2400" dirty="0"/>
        </a:p>
      </dgm:t>
    </dgm:pt>
    <dgm:pt modelId="{8DF28CD0-3EC8-4CDA-A7A6-8D0549D74987}" type="parTrans" cxnId="{D7C2DAFC-7DE7-4284-8416-BEC9348A0B6D}">
      <dgm:prSet/>
      <dgm:spPr/>
      <dgm:t>
        <a:bodyPr/>
        <a:lstStyle/>
        <a:p>
          <a:endParaRPr lang="en-NZ"/>
        </a:p>
      </dgm:t>
    </dgm:pt>
    <dgm:pt modelId="{2CBE2512-85AE-4A5D-BCEC-9C922AA5A558}" type="sibTrans" cxnId="{D7C2DAFC-7DE7-4284-8416-BEC9348A0B6D}">
      <dgm:prSet/>
      <dgm:spPr/>
      <dgm:t>
        <a:bodyPr/>
        <a:lstStyle/>
        <a:p>
          <a:endParaRPr lang="en-NZ"/>
        </a:p>
      </dgm:t>
    </dgm:pt>
    <dgm:pt modelId="{F716A8E3-3DC3-418E-A2F0-66AD9915092E}">
      <dgm:prSet phldrT="[Text]" custT="1"/>
      <dgm:spPr>
        <a:solidFill>
          <a:srgbClr val="00B050"/>
        </a:solidFill>
      </dgm:spPr>
      <dgm:t>
        <a:bodyPr/>
        <a:lstStyle/>
        <a:p>
          <a:r>
            <a:rPr lang="en-US" sz="2400" dirty="0" smtClean="0"/>
            <a:t>Mary Potter Hospice</a:t>
          </a:r>
          <a:endParaRPr lang="en-NZ" sz="2400" dirty="0"/>
        </a:p>
      </dgm:t>
    </dgm:pt>
    <dgm:pt modelId="{A1409F74-169B-4049-94CA-60A81A3F6017}" type="parTrans" cxnId="{D231563F-B3BF-462F-8FFC-BA6CD52C7EA7}">
      <dgm:prSet/>
      <dgm:spPr/>
      <dgm:t>
        <a:bodyPr/>
        <a:lstStyle/>
        <a:p>
          <a:endParaRPr lang="en-NZ"/>
        </a:p>
      </dgm:t>
    </dgm:pt>
    <dgm:pt modelId="{54339A8E-75A7-461F-A844-9C268ACA3DB8}" type="sibTrans" cxnId="{D231563F-B3BF-462F-8FFC-BA6CD52C7EA7}">
      <dgm:prSet/>
      <dgm:spPr/>
      <dgm:t>
        <a:bodyPr/>
        <a:lstStyle/>
        <a:p>
          <a:endParaRPr lang="en-NZ"/>
        </a:p>
      </dgm:t>
    </dgm:pt>
    <dgm:pt modelId="{F6E319BC-7020-4B02-925E-85FC732CD353}" type="pres">
      <dgm:prSet presAssocID="{BA3716CF-F291-45AE-B085-7EDB10FFDC91}" presName="linear" presStyleCnt="0">
        <dgm:presLayoutVars>
          <dgm:dir/>
          <dgm:animLvl val="lvl"/>
          <dgm:resizeHandles val="exact"/>
        </dgm:presLayoutVars>
      </dgm:prSet>
      <dgm:spPr/>
      <dgm:t>
        <a:bodyPr/>
        <a:lstStyle/>
        <a:p>
          <a:endParaRPr lang="en-NZ"/>
        </a:p>
      </dgm:t>
    </dgm:pt>
    <dgm:pt modelId="{B46F3E4A-362F-49DF-BFF0-037FC691872C}" type="pres">
      <dgm:prSet presAssocID="{967154F1-8F5B-45AB-B58E-5C562C2E242F}" presName="parentLin" presStyleCnt="0"/>
      <dgm:spPr/>
    </dgm:pt>
    <dgm:pt modelId="{BEB4F8CA-A1C2-4985-9F89-27C8EBDA8C85}" type="pres">
      <dgm:prSet presAssocID="{967154F1-8F5B-45AB-B58E-5C562C2E242F}" presName="parentLeftMargin" presStyleLbl="node1" presStyleIdx="0" presStyleCnt="7"/>
      <dgm:spPr/>
      <dgm:t>
        <a:bodyPr/>
        <a:lstStyle/>
        <a:p>
          <a:endParaRPr lang="en-NZ"/>
        </a:p>
      </dgm:t>
    </dgm:pt>
    <dgm:pt modelId="{2D1E9367-E905-41DF-ACDE-1BFA7C05B834}" type="pres">
      <dgm:prSet presAssocID="{967154F1-8F5B-45AB-B58E-5C562C2E242F}" presName="parentText" presStyleLbl="node1" presStyleIdx="0" presStyleCnt="7">
        <dgm:presLayoutVars>
          <dgm:chMax val="0"/>
          <dgm:bulletEnabled val="1"/>
        </dgm:presLayoutVars>
      </dgm:prSet>
      <dgm:spPr/>
      <dgm:t>
        <a:bodyPr/>
        <a:lstStyle/>
        <a:p>
          <a:endParaRPr lang="en-NZ"/>
        </a:p>
      </dgm:t>
    </dgm:pt>
    <dgm:pt modelId="{AE705CFF-61A8-4A14-9D60-21EDE26F6F4B}" type="pres">
      <dgm:prSet presAssocID="{967154F1-8F5B-45AB-B58E-5C562C2E242F}" presName="negativeSpace" presStyleCnt="0"/>
      <dgm:spPr/>
    </dgm:pt>
    <dgm:pt modelId="{C3005C04-F181-4A6D-9FF0-81915DE4FC22}" type="pres">
      <dgm:prSet presAssocID="{967154F1-8F5B-45AB-B58E-5C562C2E242F}" presName="childText" presStyleLbl="conFgAcc1" presStyleIdx="0" presStyleCnt="7">
        <dgm:presLayoutVars>
          <dgm:bulletEnabled val="1"/>
        </dgm:presLayoutVars>
      </dgm:prSet>
      <dgm:spPr/>
      <dgm:t>
        <a:bodyPr/>
        <a:lstStyle/>
        <a:p>
          <a:endParaRPr lang="en-NZ"/>
        </a:p>
      </dgm:t>
    </dgm:pt>
    <dgm:pt modelId="{2C9441DA-8860-4CB3-B8F3-0AF892039571}" type="pres">
      <dgm:prSet presAssocID="{83F4CE16-37C4-41D3-A750-CD8A93D007D7}" presName="spaceBetweenRectangles" presStyleCnt="0"/>
      <dgm:spPr/>
    </dgm:pt>
    <dgm:pt modelId="{E09F8E4F-7CE4-4DC4-B81C-A39B741FA3B9}" type="pres">
      <dgm:prSet presAssocID="{8BE3A5C4-B2B2-41B6-93BC-4E86BB139FC1}" presName="parentLin" presStyleCnt="0"/>
      <dgm:spPr/>
    </dgm:pt>
    <dgm:pt modelId="{22F3BCD9-DB05-4534-A56F-D99AC4654F74}" type="pres">
      <dgm:prSet presAssocID="{8BE3A5C4-B2B2-41B6-93BC-4E86BB139FC1}" presName="parentLeftMargin" presStyleLbl="node1" presStyleIdx="0" presStyleCnt="7"/>
      <dgm:spPr/>
      <dgm:t>
        <a:bodyPr/>
        <a:lstStyle/>
        <a:p>
          <a:endParaRPr lang="en-NZ"/>
        </a:p>
      </dgm:t>
    </dgm:pt>
    <dgm:pt modelId="{CBEAFBA2-05D2-435A-9657-F53F16113FD5}" type="pres">
      <dgm:prSet presAssocID="{8BE3A5C4-B2B2-41B6-93BC-4E86BB139FC1}" presName="parentText" presStyleLbl="node1" presStyleIdx="1" presStyleCnt="7">
        <dgm:presLayoutVars>
          <dgm:chMax val="0"/>
          <dgm:bulletEnabled val="1"/>
        </dgm:presLayoutVars>
      </dgm:prSet>
      <dgm:spPr/>
      <dgm:t>
        <a:bodyPr/>
        <a:lstStyle/>
        <a:p>
          <a:endParaRPr lang="en-NZ"/>
        </a:p>
      </dgm:t>
    </dgm:pt>
    <dgm:pt modelId="{E4291135-9C1F-47EE-BF17-E9D47254199C}" type="pres">
      <dgm:prSet presAssocID="{8BE3A5C4-B2B2-41B6-93BC-4E86BB139FC1}" presName="negativeSpace" presStyleCnt="0"/>
      <dgm:spPr/>
    </dgm:pt>
    <dgm:pt modelId="{6735EC8A-89A9-446D-BC42-1352255319AE}" type="pres">
      <dgm:prSet presAssocID="{8BE3A5C4-B2B2-41B6-93BC-4E86BB139FC1}" presName="childText" presStyleLbl="conFgAcc1" presStyleIdx="1" presStyleCnt="7">
        <dgm:presLayoutVars>
          <dgm:bulletEnabled val="1"/>
        </dgm:presLayoutVars>
      </dgm:prSet>
      <dgm:spPr/>
      <dgm:t>
        <a:bodyPr/>
        <a:lstStyle/>
        <a:p>
          <a:endParaRPr lang="en-NZ"/>
        </a:p>
      </dgm:t>
    </dgm:pt>
    <dgm:pt modelId="{4C4E2997-DB99-41B6-8B38-091C42AD6D61}" type="pres">
      <dgm:prSet presAssocID="{3C4F100D-A454-46E0-AC5F-EB112AC1DDFC}" presName="spaceBetweenRectangles" presStyleCnt="0"/>
      <dgm:spPr/>
    </dgm:pt>
    <dgm:pt modelId="{6A1E29DA-A901-45CD-86A0-009921039259}" type="pres">
      <dgm:prSet presAssocID="{E7C1AF0B-6FBD-47EA-BC3A-80C10F696C1A}" presName="parentLin" presStyleCnt="0"/>
      <dgm:spPr/>
    </dgm:pt>
    <dgm:pt modelId="{C0911DF1-955E-4852-AD36-80B73CA132A3}" type="pres">
      <dgm:prSet presAssocID="{E7C1AF0B-6FBD-47EA-BC3A-80C10F696C1A}" presName="parentLeftMargin" presStyleLbl="node1" presStyleIdx="1" presStyleCnt="7"/>
      <dgm:spPr/>
      <dgm:t>
        <a:bodyPr/>
        <a:lstStyle/>
        <a:p>
          <a:endParaRPr lang="en-NZ"/>
        </a:p>
      </dgm:t>
    </dgm:pt>
    <dgm:pt modelId="{D67E7BE3-6B1A-4C7F-BB1C-BCCD3BA90CB4}" type="pres">
      <dgm:prSet presAssocID="{E7C1AF0B-6FBD-47EA-BC3A-80C10F696C1A}" presName="parentText" presStyleLbl="node1" presStyleIdx="2" presStyleCnt="7">
        <dgm:presLayoutVars>
          <dgm:chMax val="0"/>
          <dgm:bulletEnabled val="1"/>
        </dgm:presLayoutVars>
      </dgm:prSet>
      <dgm:spPr/>
      <dgm:t>
        <a:bodyPr/>
        <a:lstStyle/>
        <a:p>
          <a:endParaRPr lang="en-NZ"/>
        </a:p>
      </dgm:t>
    </dgm:pt>
    <dgm:pt modelId="{38185C90-5606-4801-A745-C3A7268A2BCC}" type="pres">
      <dgm:prSet presAssocID="{E7C1AF0B-6FBD-47EA-BC3A-80C10F696C1A}" presName="negativeSpace" presStyleCnt="0"/>
      <dgm:spPr/>
    </dgm:pt>
    <dgm:pt modelId="{74B06521-DCA3-4BF4-9515-1F61BB73D055}" type="pres">
      <dgm:prSet presAssocID="{E7C1AF0B-6FBD-47EA-BC3A-80C10F696C1A}" presName="childText" presStyleLbl="conFgAcc1" presStyleIdx="2" presStyleCnt="7">
        <dgm:presLayoutVars>
          <dgm:bulletEnabled val="1"/>
        </dgm:presLayoutVars>
      </dgm:prSet>
      <dgm:spPr/>
    </dgm:pt>
    <dgm:pt modelId="{4CED7E2E-AA4A-4A44-A2E7-DED438033FF1}" type="pres">
      <dgm:prSet presAssocID="{5C51445F-4692-4270-AA07-8C5297CCB058}" presName="spaceBetweenRectangles" presStyleCnt="0"/>
      <dgm:spPr/>
    </dgm:pt>
    <dgm:pt modelId="{70ADA347-24AD-4D89-9897-CF5F81AEA5AE}" type="pres">
      <dgm:prSet presAssocID="{FCB037F5-AA95-4FD0-BA10-95A8FEE250FF}" presName="parentLin" presStyleCnt="0"/>
      <dgm:spPr/>
    </dgm:pt>
    <dgm:pt modelId="{B9F41A64-8B0E-432E-BE59-9D035E310E9F}" type="pres">
      <dgm:prSet presAssocID="{FCB037F5-AA95-4FD0-BA10-95A8FEE250FF}" presName="parentLeftMargin" presStyleLbl="node1" presStyleIdx="2" presStyleCnt="7"/>
      <dgm:spPr/>
      <dgm:t>
        <a:bodyPr/>
        <a:lstStyle/>
        <a:p>
          <a:endParaRPr lang="en-NZ"/>
        </a:p>
      </dgm:t>
    </dgm:pt>
    <dgm:pt modelId="{1DDBBDF7-51A5-4C36-B5EB-D0CB284889C2}" type="pres">
      <dgm:prSet presAssocID="{FCB037F5-AA95-4FD0-BA10-95A8FEE250FF}" presName="parentText" presStyleLbl="node1" presStyleIdx="3" presStyleCnt="7">
        <dgm:presLayoutVars>
          <dgm:chMax val="0"/>
          <dgm:bulletEnabled val="1"/>
        </dgm:presLayoutVars>
      </dgm:prSet>
      <dgm:spPr/>
      <dgm:t>
        <a:bodyPr/>
        <a:lstStyle/>
        <a:p>
          <a:endParaRPr lang="en-NZ"/>
        </a:p>
      </dgm:t>
    </dgm:pt>
    <dgm:pt modelId="{BD31268D-6A90-4219-B539-CFED0868B372}" type="pres">
      <dgm:prSet presAssocID="{FCB037F5-AA95-4FD0-BA10-95A8FEE250FF}" presName="negativeSpace" presStyleCnt="0"/>
      <dgm:spPr/>
    </dgm:pt>
    <dgm:pt modelId="{79CEE408-6BBF-40A8-B0B5-3E3A7CAF0B96}" type="pres">
      <dgm:prSet presAssocID="{FCB037F5-AA95-4FD0-BA10-95A8FEE250FF}" presName="childText" presStyleLbl="conFgAcc1" presStyleIdx="3" presStyleCnt="7">
        <dgm:presLayoutVars>
          <dgm:bulletEnabled val="1"/>
        </dgm:presLayoutVars>
      </dgm:prSet>
      <dgm:spPr/>
    </dgm:pt>
    <dgm:pt modelId="{1A02F196-CAB3-4657-9CF6-1610C304BAAF}" type="pres">
      <dgm:prSet presAssocID="{668F41D4-0340-45F4-B3E4-86BFEA3F8DFF}" presName="spaceBetweenRectangles" presStyleCnt="0"/>
      <dgm:spPr/>
    </dgm:pt>
    <dgm:pt modelId="{20AE622B-7355-465C-8BA5-91166C480183}" type="pres">
      <dgm:prSet presAssocID="{33BE8263-F4A0-492B-8E3D-8C035B18E093}" presName="parentLin" presStyleCnt="0"/>
      <dgm:spPr/>
    </dgm:pt>
    <dgm:pt modelId="{E25CB1EA-002E-4722-BC54-301FC3E682AF}" type="pres">
      <dgm:prSet presAssocID="{33BE8263-F4A0-492B-8E3D-8C035B18E093}" presName="parentLeftMargin" presStyleLbl="node1" presStyleIdx="3" presStyleCnt="7"/>
      <dgm:spPr/>
      <dgm:t>
        <a:bodyPr/>
        <a:lstStyle/>
        <a:p>
          <a:endParaRPr lang="en-NZ"/>
        </a:p>
      </dgm:t>
    </dgm:pt>
    <dgm:pt modelId="{91BCD646-C05D-4C17-836C-D097F1B17C48}" type="pres">
      <dgm:prSet presAssocID="{33BE8263-F4A0-492B-8E3D-8C035B18E093}" presName="parentText" presStyleLbl="node1" presStyleIdx="4" presStyleCnt="7">
        <dgm:presLayoutVars>
          <dgm:chMax val="0"/>
          <dgm:bulletEnabled val="1"/>
        </dgm:presLayoutVars>
      </dgm:prSet>
      <dgm:spPr/>
      <dgm:t>
        <a:bodyPr/>
        <a:lstStyle/>
        <a:p>
          <a:endParaRPr lang="en-NZ"/>
        </a:p>
      </dgm:t>
    </dgm:pt>
    <dgm:pt modelId="{F0F38605-91F9-4F7B-8418-7241644AC89F}" type="pres">
      <dgm:prSet presAssocID="{33BE8263-F4A0-492B-8E3D-8C035B18E093}" presName="negativeSpace" presStyleCnt="0"/>
      <dgm:spPr/>
    </dgm:pt>
    <dgm:pt modelId="{3C6C914E-B0A3-49E4-A827-9E9862939EB9}" type="pres">
      <dgm:prSet presAssocID="{33BE8263-F4A0-492B-8E3D-8C035B18E093}" presName="childText" presStyleLbl="conFgAcc1" presStyleIdx="4" presStyleCnt="7">
        <dgm:presLayoutVars>
          <dgm:bulletEnabled val="1"/>
        </dgm:presLayoutVars>
      </dgm:prSet>
      <dgm:spPr/>
    </dgm:pt>
    <dgm:pt modelId="{0D84E7E5-B6ED-4E3A-95EB-F114BA1C117F}" type="pres">
      <dgm:prSet presAssocID="{2D4CECFB-858A-448B-8428-DB1431620141}" presName="spaceBetweenRectangles" presStyleCnt="0"/>
      <dgm:spPr/>
    </dgm:pt>
    <dgm:pt modelId="{887F373A-DB5A-4768-BC35-26FE5B6A40E5}" type="pres">
      <dgm:prSet presAssocID="{85DBC96D-361A-4F57-9EB0-59D89D49506C}" presName="parentLin" presStyleCnt="0"/>
      <dgm:spPr/>
    </dgm:pt>
    <dgm:pt modelId="{5A8F8367-B03C-48BB-91F8-AE1E561D1988}" type="pres">
      <dgm:prSet presAssocID="{85DBC96D-361A-4F57-9EB0-59D89D49506C}" presName="parentLeftMargin" presStyleLbl="node1" presStyleIdx="4" presStyleCnt="7"/>
      <dgm:spPr/>
      <dgm:t>
        <a:bodyPr/>
        <a:lstStyle/>
        <a:p>
          <a:endParaRPr lang="en-NZ"/>
        </a:p>
      </dgm:t>
    </dgm:pt>
    <dgm:pt modelId="{0C98295E-148C-47DD-81C6-C58863557A3E}" type="pres">
      <dgm:prSet presAssocID="{85DBC96D-361A-4F57-9EB0-59D89D49506C}" presName="parentText" presStyleLbl="node1" presStyleIdx="5" presStyleCnt="7">
        <dgm:presLayoutVars>
          <dgm:chMax val="0"/>
          <dgm:bulletEnabled val="1"/>
        </dgm:presLayoutVars>
      </dgm:prSet>
      <dgm:spPr/>
      <dgm:t>
        <a:bodyPr/>
        <a:lstStyle/>
        <a:p>
          <a:endParaRPr lang="en-NZ"/>
        </a:p>
      </dgm:t>
    </dgm:pt>
    <dgm:pt modelId="{57804327-775A-4124-A18B-592E8F7CE13E}" type="pres">
      <dgm:prSet presAssocID="{85DBC96D-361A-4F57-9EB0-59D89D49506C}" presName="negativeSpace" presStyleCnt="0"/>
      <dgm:spPr/>
    </dgm:pt>
    <dgm:pt modelId="{194907D3-F2A0-47D5-AF78-B10749E23E4A}" type="pres">
      <dgm:prSet presAssocID="{85DBC96D-361A-4F57-9EB0-59D89D49506C}" presName="childText" presStyleLbl="conFgAcc1" presStyleIdx="5" presStyleCnt="7">
        <dgm:presLayoutVars>
          <dgm:bulletEnabled val="1"/>
        </dgm:presLayoutVars>
      </dgm:prSet>
      <dgm:spPr/>
    </dgm:pt>
    <dgm:pt modelId="{2711A83E-C552-4152-B3FB-0700E55BD33A}" type="pres">
      <dgm:prSet presAssocID="{2CBE2512-85AE-4A5D-BCEC-9C922AA5A558}" presName="spaceBetweenRectangles" presStyleCnt="0"/>
      <dgm:spPr/>
    </dgm:pt>
    <dgm:pt modelId="{B934AAEB-727F-4B23-9BC4-C3ADB9399C73}" type="pres">
      <dgm:prSet presAssocID="{F716A8E3-3DC3-418E-A2F0-66AD9915092E}" presName="parentLin" presStyleCnt="0"/>
      <dgm:spPr/>
    </dgm:pt>
    <dgm:pt modelId="{4073B8E2-0931-4BA0-9FA5-6CA3515D2FCD}" type="pres">
      <dgm:prSet presAssocID="{F716A8E3-3DC3-418E-A2F0-66AD9915092E}" presName="parentLeftMargin" presStyleLbl="node1" presStyleIdx="5" presStyleCnt="7"/>
      <dgm:spPr/>
      <dgm:t>
        <a:bodyPr/>
        <a:lstStyle/>
        <a:p>
          <a:endParaRPr lang="en-NZ"/>
        </a:p>
      </dgm:t>
    </dgm:pt>
    <dgm:pt modelId="{1803A18B-7671-47C8-95A8-9A9BC49E3D31}" type="pres">
      <dgm:prSet presAssocID="{F716A8E3-3DC3-418E-A2F0-66AD9915092E}" presName="parentText" presStyleLbl="node1" presStyleIdx="6" presStyleCnt="7">
        <dgm:presLayoutVars>
          <dgm:chMax val="0"/>
          <dgm:bulletEnabled val="1"/>
        </dgm:presLayoutVars>
      </dgm:prSet>
      <dgm:spPr/>
      <dgm:t>
        <a:bodyPr/>
        <a:lstStyle/>
        <a:p>
          <a:endParaRPr lang="en-NZ"/>
        </a:p>
      </dgm:t>
    </dgm:pt>
    <dgm:pt modelId="{4C7C64B4-5D71-40F4-93D4-4B4D0601B0DA}" type="pres">
      <dgm:prSet presAssocID="{F716A8E3-3DC3-418E-A2F0-66AD9915092E}" presName="negativeSpace" presStyleCnt="0"/>
      <dgm:spPr/>
    </dgm:pt>
    <dgm:pt modelId="{DA572564-1054-465A-8511-1BD06ACC5A96}" type="pres">
      <dgm:prSet presAssocID="{F716A8E3-3DC3-418E-A2F0-66AD9915092E}" presName="childText" presStyleLbl="conFgAcc1" presStyleIdx="6" presStyleCnt="7">
        <dgm:presLayoutVars>
          <dgm:bulletEnabled val="1"/>
        </dgm:presLayoutVars>
      </dgm:prSet>
      <dgm:spPr/>
    </dgm:pt>
  </dgm:ptLst>
  <dgm:cxnLst>
    <dgm:cxn modelId="{D7C2DAFC-7DE7-4284-8416-BEC9348A0B6D}" srcId="{BA3716CF-F291-45AE-B085-7EDB10FFDC91}" destId="{85DBC96D-361A-4F57-9EB0-59D89D49506C}" srcOrd="5" destOrd="0" parTransId="{8DF28CD0-3EC8-4CDA-A7A6-8D0549D74987}" sibTransId="{2CBE2512-85AE-4A5D-BCEC-9C922AA5A558}"/>
    <dgm:cxn modelId="{13662D76-6F0C-4994-8377-3AB08CECE11B}" type="presOf" srcId="{967154F1-8F5B-45AB-B58E-5C562C2E242F}" destId="{2D1E9367-E905-41DF-ACDE-1BFA7C05B834}" srcOrd="1" destOrd="0" presId="urn:microsoft.com/office/officeart/2005/8/layout/list1"/>
    <dgm:cxn modelId="{7AA14835-2880-4A2F-B961-55E2942479FA}" type="presOf" srcId="{8BE3A5C4-B2B2-41B6-93BC-4E86BB139FC1}" destId="{CBEAFBA2-05D2-435A-9657-F53F16113FD5}" srcOrd="1" destOrd="0" presId="urn:microsoft.com/office/officeart/2005/8/layout/list1"/>
    <dgm:cxn modelId="{D231563F-B3BF-462F-8FFC-BA6CD52C7EA7}" srcId="{BA3716CF-F291-45AE-B085-7EDB10FFDC91}" destId="{F716A8E3-3DC3-418E-A2F0-66AD9915092E}" srcOrd="6" destOrd="0" parTransId="{A1409F74-169B-4049-94CA-60A81A3F6017}" sibTransId="{54339A8E-75A7-461F-A844-9C268ACA3DB8}"/>
    <dgm:cxn modelId="{8D15ED11-5821-4DC0-B3EA-B95FE108E303}" srcId="{BA3716CF-F291-45AE-B085-7EDB10FFDC91}" destId="{8BE3A5C4-B2B2-41B6-93BC-4E86BB139FC1}" srcOrd="1" destOrd="0" parTransId="{B696296D-329C-4FB2-8C89-DC14BE844F00}" sibTransId="{3C4F100D-A454-46E0-AC5F-EB112AC1DDFC}"/>
    <dgm:cxn modelId="{19E80EF6-DBA0-488C-9245-268E1116D2F8}" type="presOf" srcId="{BA3716CF-F291-45AE-B085-7EDB10FFDC91}" destId="{F6E319BC-7020-4B02-925E-85FC732CD353}" srcOrd="0" destOrd="0" presId="urn:microsoft.com/office/officeart/2005/8/layout/list1"/>
    <dgm:cxn modelId="{EEF04694-CF3E-40A7-AC4B-5DAD98A70119}" srcId="{BA3716CF-F291-45AE-B085-7EDB10FFDC91}" destId="{33BE8263-F4A0-492B-8E3D-8C035B18E093}" srcOrd="4" destOrd="0" parTransId="{5D6C92BF-4FDB-41DC-9477-C885E9ABE71A}" sibTransId="{2D4CECFB-858A-448B-8428-DB1431620141}"/>
    <dgm:cxn modelId="{2F94CEDD-953D-47DE-BFD1-0869711D6B38}" srcId="{BA3716CF-F291-45AE-B085-7EDB10FFDC91}" destId="{FCB037F5-AA95-4FD0-BA10-95A8FEE250FF}" srcOrd="3" destOrd="0" parTransId="{3DBEB3C9-977A-4671-ACC8-EF61796A8306}" sibTransId="{668F41D4-0340-45F4-B3E4-86BFEA3F8DFF}"/>
    <dgm:cxn modelId="{8D71C08C-B9B7-4F8E-B8A2-B0D27C41CF52}" type="presOf" srcId="{33BE8263-F4A0-492B-8E3D-8C035B18E093}" destId="{91BCD646-C05D-4C17-836C-D097F1B17C48}" srcOrd="1" destOrd="0" presId="urn:microsoft.com/office/officeart/2005/8/layout/list1"/>
    <dgm:cxn modelId="{F5823FCC-AB8A-4CAA-AF70-D37B11621A6A}" type="presOf" srcId="{F716A8E3-3DC3-418E-A2F0-66AD9915092E}" destId="{4073B8E2-0931-4BA0-9FA5-6CA3515D2FCD}" srcOrd="0" destOrd="0" presId="urn:microsoft.com/office/officeart/2005/8/layout/list1"/>
    <dgm:cxn modelId="{5A043FE4-6083-4A22-AC00-5AD4809FDE1B}" type="presOf" srcId="{FCB037F5-AA95-4FD0-BA10-95A8FEE250FF}" destId="{B9F41A64-8B0E-432E-BE59-9D035E310E9F}" srcOrd="0" destOrd="0" presId="urn:microsoft.com/office/officeart/2005/8/layout/list1"/>
    <dgm:cxn modelId="{6A8D8CB0-F49D-4B41-9E05-88B7A6E04750}" type="presOf" srcId="{E7C1AF0B-6FBD-47EA-BC3A-80C10F696C1A}" destId="{D67E7BE3-6B1A-4C7F-BB1C-BCCD3BA90CB4}" srcOrd="1" destOrd="0" presId="urn:microsoft.com/office/officeart/2005/8/layout/list1"/>
    <dgm:cxn modelId="{BA7A4A09-5C9C-4442-83EF-DE1C8CB8EBDC}" srcId="{BA3716CF-F291-45AE-B085-7EDB10FFDC91}" destId="{967154F1-8F5B-45AB-B58E-5C562C2E242F}" srcOrd="0" destOrd="0" parTransId="{707A520D-348D-4D12-B626-5B282C896995}" sibTransId="{83F4CE16-37C4-41D3-A750-CD8A93D007D7}"/>
    <dgm:cxn modelId="{3F86CA37-1C60-4B89-A5A2-B93E8006EF09}" type="presOf" srcId="{8BE3A5C4-B2B2-41B6-93BC-4E86BB139FC1}" destId="{22F3BCD9-DB05-4534-A56F-D99AC4654F74}" srcOrd="0" destOrd="0" presId="urn:microsoft.com/office/officeart/2005/8/layout/list1"/>
    <dgm:cxn modelId="{29125691-957C-4BF3-87FF-4FD2D96284C2}" type="presOf" srcId="{33BE8263-F4A0-492B-8E3D-8C035B18E093}" destId="{E25CB1EA-002E-4722-BC54-301FC3E682AF}" srcOrd="0" destOrd="0" presId="urn:microsoft.com/office/officeart/2005/8/layout/list1"/>
    <dgm:cxn modelId="{264020A9-ED7D-4D9B-9423-CCAF19064D5D}" srcId="{BA3716CF-F291-45AE-B085-7EDB10FFDC91}" destId="{E7C1AF0B-6FBD-47EA-BC3A-80C10F696C1A}" srcOrd="2" destOrd="0" parTransId="{30FF9371-DD12-4E60-BFC9-29FD265EC3D7}" sibTransId="{5C51445F-4692-4270-AA07-8C5297CCB058}"/>
    <dgm:cxn modelId="{0AD468D6-028B-42A3-8522-B4A6603F3168}" type="presOf" srcId="{967154F1-8F5B-45AB-B58E-5C562C2E242F}" destId="{BEB4F8CA-A1C2-4985-9F89-27C8EBDA8C85}" srcOrd="0" destOrd="0" presId="urn:microsoft.com/office/officeart/2005/8/layout/list1"/>
    <dgm:cxn modelId="{7B7C713F-F928-4274-A629-8916D98ED72C}" type="presOf" srcId="{F716A8E3-3DC3-418E-A2F0-66AD9915092E}" destId="{1803A18B-7671-47C8-95A8-9A9BC49E3D31}" srcOrd="1" destOrd="0" presId="urn:microsoft.com/office/officeart/2005/8/layout/list1"/>
    <dgm:cxn modelId="{062B8974-E9AB-41D7-9CF1-9D6BEB04865D}" type="presOf" srcId="{E7C1AF0B-6FBD-47EA-BC3A-80C10F696C1A}" destId="{C0911DF1-955E-4852-AD36-80B73CA132A3}" srcOrd="0" destOrd="0" presId="urn:microsoft.com/office/officeart/2005/8/layout/list1"/>
    <dgm:cxn modelId="{B429523D-2673-4BF0-9D23-3F2AEE3A6AD0}" type="presOf" srcId="{FCB037F5-AA95-4FD0-BA10-95A8FEE250FF}" destId="{1DDBBDF7-51A5-4C36-B5EB-D0CB284889C2}" srcOrd="1" destOrd="0" presId="urn:microsoft.com/office/officeart/2005/8/layout/list1"/>
    <dgm:cxn modelId="{D0C855C2-3CDE-4622-81C6-505B415B8B6F}" type="presOf" srcId="{85DBC96D-361A-4F57-9EB0-59D89D49506C}" destId="{5A8F8367-B03C-48BB-91F8-AE1E561D1988}" srcOrd="0" destOrd="0" presId="urn:microsoft.com/office/officeart/2005/8/layout/list1"/>
    <dgm:cxn modelId="{7FE1EC2D-40F4-4E91-B3B4-749328B085D5}" type="presOf" srcId="{85DBC96D-361A-4F57-9EB0-59D89D49506C}" destId="{0C98295E-148C-47DD-81C6-C58863557A3E}" srcOrd="1" destOrd="0" presId="urn:microsoft.com/office/officeart/2005/8/layout/list1"/>
    <dgm:cxn modelId="{6E2D7470-25F4-49EC-ADD9-E12F20CF527A}" type="presParOf" srcId="{F6E319BC-7020-4B02-925E-85FC732CD353}" destId="{B46F3E4A-362F-49DF-BFF0-037FC691872C}" srcOrd="0" destOrd="0" presId="urn:microsoft.com/office/officeart/2005/8/layout/list1"/>
    <dgm:cxn modelId="{88DD24A1-8233-46C8-9968-446BD217515A}" type="presParOf" srcId="{B46F3E4A-362F-49DF-BFF0-037FC691872C}" destId="{BEB4F8CA-A1C2-4985-9F89-27C8EBDA8C85}" srcOrd="0" destOrd="0" presId="urn:microsoft.com/office/officeart/2005/8/layout/list1"/>
    <dgm:cxn modelId="{CD43A4F1-DB38-4368-B43E-533C1DBBAB52}" type="presParOf" srcId="{B46F3E4A-362F-49DF-BFF0-037FC691872C}" destId="{2D1E9367-E905-41DF-ACDE-1BFA7C05B834}" srcOrd="1" destOrd="0" presId="urn:microsoft.com/office/officeart/2005/8/layout/list1"/>
    <dgm:cxn modelId="{B5056698-084A-4BE7-946B-4FF98D591922}" type="presParOf" srcId="{F6E319BC-7020-4B02-925E-85FC732CD353}" destId="{AE705CFF-61A8-4A14-9D60-21EDE26F6F4B}" srcOrd="1" destOrd="0" presId="urn:microsoft.com/office/officeart/2005/8/layout/list1"/>
    <dgm:cxn modelId="{D3C7A631-27F5-4DD7-9CDC-3524B185606B}" type="presParOf" srcId="{F6E319BC-7020-4B02-925E-85FC732CD353}" destId="{C3005C04-F181-4A6D-9FF0-81915DE4FC22}" srcOrd="2" destOrd="0" presId="urn:microsoft.com/office/officeart/2005/8/layout/list1"/>
    <dgm:cxn modelId="{C22B5DBF-955C-4F18-B27C-50DE8B86533F}" type="presParOf" srcId="{F6E319BC-7020-4B02-925E-85FC732CD353}" destId="{2C9441DA-8860-4CB3-B8F3-0AF892039571}" srcOrd="3" destOrd="0" presId="urn:microsoft.com/office/officeart/2005/8/layout/list1"/>
    <dgm:cxn modelId="{A0FAAD73-755B-4F07-B9BD-5C1FACFDA144}" type="presParOf" srcId="{F6E319BC-7020-4B02-925E-85FC732CD353}" destId="{E09F8E4F-7CE4-4DC4-B81C-A39B741FA3B9}" srcOrd="4" destOrd="0" presId="urn:microsoft.com/office/officeart/2005/8/layout/list1"/>
    <dgm:cxn modelId="{62803D0E-D234-4F3D-B4BC-3005AB00146F}" type="presParOf" srcId="{E09F8E4F-7CE4-4DC4-B81C-A39B741FA3B9}" destId="{22F3BCD9-DB05-4534-A56F-D99AC4654F74}" srcOrd="0" destOrd="0" presId="urn:microsoft.com/office/officeart/2005/8/layout/list1"/>
    <dgm:cxn modelId="{DFF39860-F791-45BF-A918-6AC26B723FE7}" type="presParOf" srcId="{E09F8E4F-7CE4-4DC4-B81C-A39B741FA3B9}" destId="{CBEAFBA2-05D2-435A-9657-F53F16113FD5}" srcOrd="1" destOrd="0" presId="urn:microsoft.com/office/officeart/2005/8/layout/list1"/>
    <dgm:cxn modelId="{0B5901D4-8CA5-448E-8B43-AA02DCF65544}" type="presParOf" srcId="{F6E319BC-7020-4B02-925E-85FC732CD353}" destId="{E4291135-9C1F-47EE-BF17-E9D47254199C}" srcOrd="5" destOrd="0" presId="urn:microsoft.com/office/officeart/2005/8/layout/list1"/>
    <dgm:cxn modelId="{154AD282-782D-4BDA-B906-929B26D53082}" type="presParOf" srcId="{F6E319BC-7020-4B02-925E-85FC732CD353}" destId="{6735EC8A-89A9-446D-BC42-1352255319AE}" srcOrd="6" destOrd="0" presId="urn:microsoft.com/office/officeart/2005/8/layout/list1"/>
    <dgm:cxn modelId="{10DAB738-3B6A-434B-AD1C-E2AAC574E7ED}" type="presParOf" srcId="{F6E319BC-7020-4B02-925E-85FC732CD353}" destId="{4C4E2997-DB99-41B6-8B38-091C42AD6D61}" srcOrd="7" destOrd="0" presId="urn:microsoft.com/office/officeart/2005/8/layout/list1"/>
    <dgm:cxn modelId="{0690ADE6-05FD-45A6-84B3-CB57E35F86C3}" type="presParOf" srcId="{F6E319BC-7020-4B02-925E-85FC732CD353}" destId="{6A1E29DA-A901-45CD-86A0-009921039259}" srcOrd="8" destOrd="0" presId="urn:microsoft.com/office/officeart/2005/8/layout/list1"/>
    <dgm:cxn modelId="{BF5A6A2A-CAC4-47F5-B362-543F4D61AB97}" type="presParOf" srcId="{6A1E29DA-A901-45CD-86A0-009921039259}" destId="{C0911DF1-955E-4852-AD36-80B73CA132A3}" srcOrd="0" destOrd="0" presId="urn:microsoft.com/office/officeart/2005/8/layout/list1"/>
    <dgm:cxn modelId="{BB402ECA-E6A7-483C-B42A-B0927D417054}" type="presParOf" srcId="{6A1E29DA-A901-45CD-86A0-009921039259}" destId="{D67E7BE3-6B1A-4C7F-BB1C-BCCD3BA90CB4}" srcOrd="1" destOrd="0" presId="urn:microsoft.com/office/officeart/2005/8/layout/list1"/>
    <dgm:cxn modelId="{692A7657-8E1D-44DB-86D9-860A52EFF2EB}" type="presParOf" srcId="{F6E319BC-7020-4B02-925E-85FC732CD353}" destId="{38185C90-5606-4801-A745-C3A7268A2BCC}" srcOrd="9" destOrd="0" presId="urn:microsoft.com/office/officeart/2005/8/layout/list1"/>
    <dgm:cxn modelId="{8EA5AD79-018E-4BB6-BAF3-3763CE3DA50D}" type="presParOf" srcId="{F6E319BC-7020-4B02-925E-85FC732CD353}" destId="{74B06521-DCA3-4BF4-9515-1F61BB73D055}" srcOrd="10" destOrd="0" presId="urn:microsoft.com/office/officeart/2005/8/layout/list1"/>
    <dgm:cxn modelId="{29AFFEF2-2573-4934-B08B-4300D6560513}" type="presParOf" srcId="{F6E319BC-7020-4B02-925E-85FC732CD353}" destId="{4CED7E2E-AA4A-4A44-A2E7-DED438033FF1}" srcOrd="11" destOrd="0" presId="urn:microsoft.com/office/officeart/2005/8/layout/list1"/>
    <dgm:cxn modelId="{74E8BE6A-A47D-44DE-A0F3-701C234697D7}" type="presParOf" srcId="{F6E319BC-7020-4B02-925E-85FC732CD353}" destId="{70ADA347-24AD-4D89-9897-CF5F81AEA5AE}" srcOrd="12" destOrd="0" presId="urn:microsoft.com/office/officeart/2005/8/layout/list1"/>
    <dgm:cxn modelId="{AA8F1202-EC7C-423F-BCA7-8577BC154B01}" type="presParOf" srcId="{70ADA347-24AD-4D89-9897-CF5F81AEA5AE}" destId="{B9F41A64-8B0E-432E-BE59-9D035E310E9F}" srcOrd="0" destOrd="0" presId="urn:microsoft.com/office/officeart/2005/8/layout/list1"/>
    <dgm:cxn modelId="{B8FB4DFC-5CDA-4EAB-9A57-D1F9235046BD}" type="presParOf" srcId="{70ADA347-24AD-4D89-9897-CF5F81AEA5AE}" destId="{1DDBBDF7-51A5-4C36-B5EB-D0CB284889C2}" srcOrd="1" destOrd="0" presId="urn:microsoft.com/office/officeart/2005/8/layout/list1"/>
    <dgm:cxn modelId="{194B8EB3-60EA-45CA-890B-21FCF090D499}" type="presParOf" srcId="{F6E319BC-7020-4B02-925E-85FC732CD353}" destId="{BD31268D-6A90-4219-B539-CFED0868B372}" srcOrd="13" destOrd="0" presId="urn:microsoft.com/office/officeart/2005/8/layout/list1"/>
    <dgm:cxn modelId="{6225CABD-455D-425C-8A37-F6E3F46E881E}" type="presParOf" srcId="{F6E319BC-7020-4B02-925E-85FC732CD353}" destId="{79CEE408-6BBF-40A8-B0B5-3E3A7CAF0B96}" srcOrd="14" destOrd="0" presId="urn:microsoft.com/office/officeart/2005/8/layout/list1"/>
    <dgm:cxn modelId="{A8D75567-ECC3-487C-897D-807ECFAA70FB}" type="presParOf" srcId="{F6E319BC-7020-4B02-925E-85FC732CD353}" destId="{1A02F196-CAB3-4657-9CF6-1610C304BAAF}" srcOrd="15" destOrd="0" presId="urn:microsoft.com/office/officeart/2005/8/layout/list1"/>
    <dgm:cxn modelId="{B0A13D02-6B3E-46B2-9007-ABEE60BF7302}" type="presParOf" srcId="{F6E319BC-7020-4B02-925E-85FC732CD353}" destId="{20AE622B-7355-465C-8BA5-91166C480183}" srcOrd="16" destOrd="0" presId="urn:microsoft.com/office/officeart/2005/8/layout/list1"/>
    <dgm:cxn modelId="{5BA07D68-9338-490C-9ACC-D84D1F7D9CC1}" type="presParOf" srcId="{20AE622B-7355-465C-8BA5-91166C480183}" destId="{E25CB1EA-002E-4722-BC54-301FC3E682AF}" srcOrd="0" destOrd="0" presId="urn:microsoft.com/office/officeart/2005/8/layout/list1"/>
    <dgm:cxn modelId="{75334D8C-140A-441D-B3DD-1778F0BC90D3}" type="presParOf" srcId="{20AE622B-7355-465C-8BA5-91166C480183}" destId="{91BCD646-C05D-4C17-836C-D097F1B17C48}" srcOrd="1" destOrd="0" presId="urn:microsoft.com/office/officeart/2005/8/layout/list1"/>
    <dgm:cxn modelId="{87DDC2E8-544F-4DFC-8D00-C04325866FF6}" type="presParOf" srcId="{F6E319BC-7020-4B02-925E-85FC732CD353}" destId="{F0F38605-91F9-4F7B-8418-7241644AC89F}" srcOrd="17" destOrd="0" presId="urn:microsoft.com/office/officeart/2005/8/layout/list1"/>
    <dgm:cxn modelId="{D9BE608F-DE8F-42A9-BB36-0519DFB57FC4}" type="presParOf" srcId="{F6E319BC-7020-4B02-925E-85FC732CD353}" destId="{3C6C914E-B0A3-49E4-A827-9E9862939EB9}" srcOrd="18" destOrd="0" presId="urn:microsoft.com/office/officeart/2005/8/layout/list1"/>
    <dgm:cxn modelId="{B2121BCB-2E29-4516-953F-801FEF5C0295}" type="presParOf" srcId="{F6E319BC-7020-4B02-925E-85FC732CD353}" destId="{0D84E7E5-B6ED-4E3A-95EB-F114BA1C117F}" srcOrd="19" destOrd="0" presId="urn:microsoft.com/office/officeart/2005/8/layout/list1"/>
    <dgm:cxn modelId="{2A1C7193-BD88-4E7B-822B-DB318D85DB25}" type="presParOf" srcId="{F6E319BC-7020-4B02-925E-85FC732CD353}" destId="{887F373A-DB5A-4768-BC35-26FE5B6A40E5}" srcOrd="20" destOrd="0" presId="urn:microsoft.com/office/officeart/2005/8/layout/list1"/>
    <dgm:cxn modelId="{C1C7F929-EE11-450E-AA32-0DB243B61945}" type="presParOf" srcId="{887F373A-DB5A-4768-BC35-26FE5B6A40E5}" destId="{5A8F8367-B03C-48BB-91F8-AE1E561D1988}" srcOrd="0" destOrd="0" presId="urn:microsoft.com/office/officeart/2005/8/layout/list1"/>
    <dgm:cxn modelId="{E4FC1325-D402-4EC8-871F-E26AC7D60A62}" type="presParOf" srcId="{887F373A-DB5A-4768-BC35-26FE5B6A40E5}" destId="{0C98295E-148C-47DD-81C6-C58863557A3E}" srcOrd="1" destOrd="0" presId="urn:microsoft.com/office/officeart/2005/8/layout/list1"/>
    <dgm:cxn modelId="{FE998F62-5FF9-4B98-B58B-AD224471D65A}" type="presParOf" srcId="{F6E319BC-7020-4B02-925E-85FC732CD353}" destId="{57804327-775A-4124-A18B-592E8F7CE13E}" srcOrd="21" destOrd="0" presId="urn:microsoft.com/office/officeart/2005/8/layout/list1"/>
    <dgm:cxn modelId="{83973D0F-EB44-4678-81E8-5821FE2F26BD}" type="presParOf" srcId="{F6E319BC-7020-4B02-925E-85FC732CD353}" destId="{194907D3-F2A0-47D5-AF78-B10749E23E4A}" srcOrd="22" destOrd="0" presId="urn:microsoft.com/office/officeart/2005/8/layout/list1"/>
    <dgm:cxn modelId="{841D099B-5BC8-4740-81EC-F60EF4F58884}" type="presParOf" srcId="{F6E319BC-7020-4B02-925E-85FC732CD353}" destId="{2711A83E-C552-4152-B3FB-0700E55BD33A}" srcOrd="23" destOrd="0" presId="urn:microsoft.com/office/officeart/2005/8/layout/list1"/>
    <dgm:cxn modelId="{661EE063-803F-4CC1-9FB7-2D7D6D86238E}" type="presParOf" srcId="{F6E319BC-7020-4B02-925E-85FC732CD353}" destId="{B934AAEB-727F-4B23-9BC4-C3ADB9399C73}" srcOrd="24" destOrd="0" presId="urn:microsoft.com/office/officeart/2005/8/layout/list1"/>
    <dgm:cxn modelId="{0FBC50C1-DF92-480F-A869-C74139419BF3}" type="presParOf" srcId="{B934AAEB-727F-4B23-9BC4-C3ADB9399C73}" destId="{4073B8E2-0931-4BA0-9FA5-6CA3515D2FCD}" srcOrd="0" destOrd="0" presId="urn:microsoft.com/office/officeart/2005/8/layout/list1"/>
    <dgm:cxn modelId="{0456F33A-2485-47E1-A835-343216C8E5BE}" type="presParOf" srcId="{B934AAEB-727F-4B23-9BC4-C3ADB9399C73}" destId="{1803A18B-7671-47C8-95A8-9A9BC49E3D31}" srcOrd="1" destOrd="0" presId="urn:microsoft.com/office/officeart/2005/8/layout/list1"/>
    <dgm:cxn modelId="{25DD4359-95FF-4CF2-969F-DD5AB929DE48}" type="presParOf" srcId="{F6E319BC-7020-4B02-925E-85FC732CD353}" destId="{4C7C64B4-5D71-40F4-93D4-4B4D0601B0DA}" srcOrd="25" destOrd="0" presId="urn:microsoft.com/office/officeart/2005/8/layout/list1"/>
    <dgm:cxn modelId="{D5C58266-B3C2-4A24-B3CC-F2EF5D90B516}" type="presParOf" srcId="{F6E319BC-7020-4B02-925E-85FC732CD353}" destId="{DA572564-1054-465A-8511-1BD06ACC5A96}"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7A8EDB-0961-4FE2-BE18-DA7B81F30108}"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NZ"/>
        </a:p>
      </dgm:t>
    </dgm:pt>
    <dgm:pt modelId="{C4C30E7F-893C-4B41-AAD2-0467A7CEE543}">
      <dgm:prSet phldrT="[Text]"/>
      <dgm:spPr/>
      <dgm:t>
        <a:bodyPr/>
        <a:lstStyle/>
        <a:p>
          <a:r>
            <a:rPr lang="en-US" dirty="0" err="1" smtClean="0"/>
            <a:t>Wairarapa</a:t>
          </a:r>
          <a:r>
            <a:rPr lang="en-US" dirty="0" smtClean="0"/>
            <a:t> emergency department</a:t>
          </a:r>
          <a:endParaRPr lang="en-NZ" dirty="0"/>
        </a:p>
      </dgm:t>
    </dgm:pt>
    <dgm:pt modelId="{2B210CB2-1CB6-4456-96C2-7AFB60FD0E3A}" type="parTrans" cxnId="{6F87B558-FE51-435C-A7A3-91186384248E}">
      <dgm:prSet/>
      <dgm:spPr/>
      <dgm:t>
        <a:bodyPr/>
        <a:lstStyle/>
        <a:p>
          <a:endParaRPr lang="en-NZ"/>
        </a:p>
      </dgm:t>
    </dgm:pt>
    <dgm:pt modelId="{4F6D8DC6-5D9F-4B67-840C-0C36BA50A7CD}" type="sibTrans" cxnId="{6F87B558-FE51-435C-A7A3-91186384248E}">
      <dgm:prSet/>
      <dgm:spPr/>
      <dgm:t>
        <a:bodyPr/>
        <a:lstStyle/>
        <a:p>
          <a:endParaRPr lang="en-NZ"/>
        </a:p>
      </dgm:t>
    </dgm:pt>
    <dgm:pt modelId="{E3584D31-96AB-444B-99CB-E60352507185}">
      <dgm:prSet phldrT="[Text]"/>
      <dgm:spPr/>
      <dgm:t>
        <a:bodyPr/>
        <a:lstStyle/>
        <a:p>
          <a:r>
            <a:rPr lang="en-US" dirty="0" err="1" smtClean="0"/>
            <a:t>Martinborough</a:t>
          </a:r>
          <a:r>
            <a:rPr lang="en-US" dirty="0" smtClean="0"/>
            <a:t> Medical</a:t>
          </a:r>
          <a:endParaRPr lang="en-NZ" dirty="0"/>
        </a:p>
      </dgm:t>
    </dgm:pt>
    <dgm:pt modelId="{42AE703E-5E65-4C03-9BC3-8012BFCA8AAB}" type="parTrans" cxnId="{6DE27197-95F4-43D5-B063-5368C502216E}">
      <dgm:prSet/>
      <dgm:spPr/>
      <dgm:t>
        <a:bodyPr/>
        <a:lstStyle/>
        <a:p>
          <a:endParaRPr lang="en-NZ"/>
        </a:p>
      </dgm:t>
    </dgm:pt>
    <dgm:pt modelId="{0E520EE2-729C-4805-870E-08D8B84ECE96}" type="sibTrans" cxnId="{6DE27197-95F4-43D5-B063-5368C502216E}">
      <dgm:prSet/>
      <dgm:spPr/>
      <dgm:t>
        <a:bodyPr/>
        <a:lstStyle/>
        <a:p>
          <a:endParaRPr lang="en-NZ"/>
        </a:p>
      </dgm:t>
    </dgm:pt>
    <dgm:pt modelId="{2C8482CD-4AB6-439C-A9CA-269F4D2E2B4C}">
      <dgm:prSet phldrT="[Text]"/>
      <dgm:spPr/>
      <dgm:t>
        <a:bodyPr/>
        <a:lstStyle/>
        <a:p>
          <a:r>
            <a:rPr lang="en-US" dirty="0" err="1" smtClean="0"/>
            <a:t>Khandallah</a:t>
          </a:r>
          <a:r>
            <a:rPr lang="en-US" dirty="0" smtClean="0"/>
            <a:t> Medical</a:t>
          </a:r>
          <a:endParaRPr lang="en-NZ" dirty="0"/>
        </a:p>
      </dgm:t>
    </dgm:pt>
    <dgm:pt modelId="{D16CA53F-2C3D-4FC4-A236-FA5620435093}" type="parTrans" cxnId="{8F346C77-C5F8-4015-872A-E978158675B6}">
      <dgm:prSet/>
      <dgm:spPr/>
      <dgm:t>
        <a:bodyPr/>
        <a:lstStyle/>
        <a:p>
          <a:endParaRPr lang="en-NZ"/>
        </a:p>
      </dgm:t>
    </dgm:pt>
    <dgm:pt modelId="{5E729036-1D83-4253-BB91-A7B15EEAB28A}" type="sibTrans" cxnId="{8F346C77-C5F8-4015-872A-E978158675B6}">
      <dgm:prSet/>
      <dgm:spPr/>
      <dgm:t>
        <a:bodyPr/>
        <a:lstStyle/>
        <a:p>
          <a:endParaRPr lang="en-NZ"/>
        </a:p>
      </dgm:t>
    </dgm:pt>
    <dgm:pt modelId="{86C6043C-0C36-4BE7-B686-88C81B541CFC}">
      <dgm:prSet phldrT="[Text]"/>
      <dgm:spPr/>
      <dgm:t>
        <a:bodyPr/>
        <a:lstStyle/>
        <a:p>
          <a:r>
            <a:rPr lang="en-US" dirty="0" err="1" smtClean="0"/>
            <a:t>Kenepuru</a:t>
          </a:r>
          <a:r>
            <a:rPr lang="en-US" dirty="0" smtClean="0"/>
            <a:t> inpatients</a:t>
          </a:r>
        </a:p>
      </dgm:t>
    </dgm:pt>
    <dgm:pt modelId="{C29FB864-BDF6-44A3-BA45-616BB6353DA2}" type="parTrans" cxnId="{411FEB46-8616-414C-A04F-D762F16A5459}">
      <dgm:prSet/>
      <dgm:spPr/>
      <dgm:t>
        <a:bodyPr/>
        <a:lstStyle/>
        <a:p>
          <a:endParaRPr lang="en-NZ"/>
        </a:p>
      </dgm:t>
    </dgm:pt>
    <dgm:pt modelId="{4CC80756-4F5B-4E72-B74E-6D9033917C85}" type="sibTrans" cxnId="{411FEB46-8616-414C-A04F-D762F16A5459}">
      <dgm:prSet/>
      <dgm:spPr/>
      <dgm:t>
        <a:bodyPr/>
        <a:lstStyle/>
        <a:p>
          <a:endParaRPr lang="en-NZ"/>
        </a:p>
      </dgm:t>
    </dgm:pt>
    <dgm:pt modelId="{ED4F9BCD-7C13-4922-A212-94D759A1350F}">
      <dgm:prSet phldrT="[Text]"/>
      <dgm:spPr/>
      <dgm:t>
        <a:bodyPr/>
        <a:lstStyle/>
        <a:p>
          <a:r>
            <a:rPr lang="en-US" dirty="0" smtClean="0"/>
            <a:t>Newlands Medical Centre</a:t>
          </a:r>
          <a:endParaRPr lang="en-NZ" dirty="0"/>
        </a:p>
      </dgm:t>
    </dgm:pt>
    <dgm:pt modelId="{BA2AB467-EC1C-44EE-BAB9-C15303D9B2FC}" type="parTrans" cxnId="{F4F8A550-9D20-4451-A177-0BDC657E1745}">
      <dgm:prSet/>
      <dgm:spPr/>
      <dgm:t>
        <a:bodyPr/>
        <a:lstStyle/>
        <a:p>
          <a:endParaRPr lang="en-NZ"/>
        </a:p>
      </dgm:t>
    </dgm:pt>
    <dgm:pt modelId="{7367C7D5-C5F2-4C73-BF71-1DF8B88E771B}" type="sibTrans" cxnId="{F4F8A550-9D20-4451-A177-0BDC657E1745}">
      <dgm:prSet/>
      <dgm:spPr/>
      <dgm:t>
        <a:bodyPr/>
        <a:lstStyle/>
        <a:p>
          <a:endParaRPr lang="en-NZ"/>
        </a:p>
      </dgm:t>
    </dgm:pt>
    <dgm:pt modelId="{EDA5B830-90E3-44EB-B825-D179D840BF8A}">
      <dgm:prSet phldrT="[Text]"/>
      <dgm:spPr/>
      <dgm:t>
        <a:bodyPr/>
        <a:lstStyle/>
        <a:p>
          <a:r>
            <a:rPr lang="en-US" dirty="0" smtClean="0"/>
            <a:t>Miramar Medical</a:t>
          </a:r>
          <a:endParaRPr lang="en-NZ" dirty="0"/>
        </a:p>
      </dgm:t>
    </dgm:pt>
    <dgm:pt modelId="{11A58B21-C43D-4E0E-A35A-20EEF5243134}" type="parTrans" cxnId="{151C2C21-43B6-4A4A-A815-7256CE21DA48}">
      <dgm:prSet/>
      <dgm:spPr/>
      <dgm:t>
        <a:bodyPr/>
        <a:lstStyle/>
        <a:p>
          <a:endParaRPr lang="en-NZ"/>
        </a:p>
      </dgm:t>
    </dgm:pt>
    <dgm:pt modelId="{9219EEF0-4273-462F-BD03-7E11C48FCA71}" type="sibTrans" cxnId="{151C2C21-43B6-4A4A-A815-7256CE21DA48}">
      <dgm:prSet/>
      <dgm:spPr/>
      <dgm:t>
        <a:bodyPr/>
        <a:lstStyle/>
        <a:p>
          <a:endParaRPr lang="en-NZ"/>
        </a:p>
      </dgm:t>
    </dgm:pt>
    <dgm:pt modelId="{139CC12A-9C5A-4C75-9702-F2F54FD3CD71}">
      <dgm:prSet phldrT="[Text]"/>
      <dgm:spPr/>
      <dgm:t>
        <a:bodyPr/>
        <a:lstStyle/>
        <a:p>
          <a:r>
            <a:rPr lang="en-US" dirty="0" smtClean="0"/>
            <a:t>Renal CCDHB</a:t>
          </a:r>
          <a:endParaRPr lang="en-NZ" dirty="0"/>
        </a:p>
      </dgm:t>
    </dgm:pt>
    <dgm:pt modelId="{10BF738E-7474-4A17-B0E9-B28F2D3DFD0B}" type="parTrans" cxnId="{DB4CD2DA-099F-4348-9553-01F10129DC50}">
      <dgm:prSet/>
      <dgm:spPr/>
      <dgm:t>
        <a:bodyPr/>
        <a:lstStyle/>
        <a:p>
          <a:endParaRPr lang="en-NZ"/>
        </a:p>
      </dgm:t>
    </dgm:pt>
    <dgm:pt modelId="{44EA0F27-6495-4773-9542-7A4F15A7C86C}" type="sibTrans" cxnId="{DB4CD2DA-099F-4348-9553-01F10129DC50}">
      <dgm:prSet/>
      <dgm:spPr/>
      <dgm:t>
        <a:bodyPr/>
        <a:lstStyle/>
        <a:p>
          <a:endParaRPr lang="en-NZ"/>
        </a:p>
      </dgm:t>
    </dgm:pt>
    <dgm:pt modelId="{3CACA65B-EC17-451C-814D-B8655D2406F2}">
      <dgm:prSet phldrT="[Text]"/>
      <dgm:spPr/>
      <dgm:t>
        <a:bodyPr/>
        <a:lstStyle/>
        <a:p>
          <a:r>
            <a:rPr lang="en-US" dirty="0" err="1" smtClean="0"/>
            <a:t>Dept</a:t>
          </a:r>
          <a:r>
            <a:rPr lang="en-US" dirty="0" smtClean="0"/>
            <a:t> of Corrections</a:t>
          </a:r>
        </a:p>
      </dgm:t>
    </dgm:pt>
    <dgm:pt modelId="{71C56BFB-8669-4114-9246-76BE686D53FB}" type="parTrans" cxnId="{B3B4BF31-CC99-4CF5-AD8E-79FBEC237AC2}">
      <dgm:prSet/>
      <dgm:spPr/>
      <dgm:t>
        <a:bodyPr/>
        <a:lstStyle/>
        <a:p>
          <a:endParaRPr lang="en-NZ"/>
        </a:p>
      </dgm:t>
    </dgm:pt>
    <dgm:pt modelId="{DA326A8D-405F-4B2A-BA48-413B6DB9911D}" type="sibTrans" cxnId="{B3B4BF31-CC99-4CF5-AD8E-79FBEC237AC2}">
      <dgm:prSet/>
      <dgm:spPr/>
      <dgm:t>
        <a:bodyPr/>
        <a:lstStyle/>
        <a:p>
          <a:endParaRPr lang="en-NZ"/>
        </a:p>
      </dgm:t>
    </dgm:pt>
    <dgm:pt modelId="{14B6E072-1C99-419E-BC65-ED1567FAB385}">
      <dgm:prSet phldrT="[Text]"/>
      <dgm:spPr/>
      <dgm:t>
        <a:bodyPr/>
        <a:lstStyle/>
        <a:p>
          <a:r>
            <a:rPr lang="en-US" dirty="0" err="1" smtClean="0"/>
            <a:t>WellHealth</a:t>
          </a:r>
          <a:r>
            <a:rPr lang="en-US" dirty="0" smtClean="0"/>
            <a:t> – NUCHs &amp; PUCHs</a:t>
          </a:r>
        </a:p>
      </dgm:t>
    </dgm:pt>
    <dgm:pt modelId="{751DE611-CEF8-4E82-A169-1950F9D227A0}" type="parTrans" cxnId="{057F2267-34EB-4315-9247-019A20C84EE9}">
      <dgm:prSet/>
      <dgm:spPr/>
      <dgm:t>
        <a:bodyPr/>
        <a:lstStyle/>
        <a:p>
          <a:endParaRPr lang="en-NZ"/>
        </a:p>
      </dgm:t>
    </dgm:pt>
    <dgm:pt modelId="{B2B802A3-9647-4829-8C1D-E80CB07258E5}" type="sibTrans" cxnId="{057F2267-34EB-4315-9247-019A20C84EE9}">
      <dgm:prSet/>
      <dgm:spPr/>
      <dgm:t>
        <a:bodyPr/>
        <a:lstStyle/>
        <a:p>
          <a:endParaRPr lang="en-NZ"/>
        </a:p>
      </dgm:t>
    </dgm:pt>
    <dgm:pt modelId="{7C76CF79-B559-4434-8DFD-066540766EB6}">
      <dgm:prSet phldrT="[Text]"/>
      <dgm:spPr/>
      <dgm:t>
        <a:bodyPr/>
        <a:lstStyle/>
        <a:p>
          <a:r>
            <a:rPr lang="en-US" dirty="0" err="1" smtClean="0"/>
            <a:t>OraToa</a:t>
          </a:r>
          <a:endParaRPr lang="en-US" dirty="0" smtClean="0"/>
        </a:p>
      </dgm:t>
    </dgm:pt>
    <dgm:pt modelId="{6FAB0FF7-05FC-4004-B53B-06185F7BF6E5}" type="parTrans" cxnId="{2F0FC703-2226-4462-A0D8-5115B5337E8F}">
      <dgm:prSet/>
      <dgm:spPr/>
      <dgm:t>
        <a:bodyPr/>
        <a:lstStyle/>
        <a:p>
          <a:endParaRPr lang="en-NZ"/>
        </a:p>
      </dgm:t>
    </dgm:pt>
    <dgm:pt modelId="{BB313EA6-E91C-4B86-A3C8-9CE154DBC4D6}" type="sibTrans" cxnId="{2F0FC703-2226-4462-A0D8-5115B5337E8F}">
      <dgm:prSet/>
      <dgm:spPr/>
      <dgm:t>
        <a:bodyPr/>
        <a:lstStyle/>
        <a:p>
          <a:endParaRPr lang="en-NZ"/>
        </a:p>
      </dgm:t>
    </dgm:pt>
    <dgm:pt modelId="{E79D9B40-39A9-44AE-AFB6-EE3B24D7BAF8}">
      <dgm:prSet phldrT="[Text]"/>
      <dgm:spPr/>
      <dgm:t>
        <a:bodyPr/>
        <a:lstStyle/>
        <a:p>
          <a:r>
            <a:rPr lang="en-US" dirty="0" err="1" smtClean="0"/>
            <a:t>Karori</a:t>
          </a:r>
          <a:r>
            <a:rPr lang="en-US" dirty="0" smtClean="0"/>
            <a:t> Medical Centre</a:t>
          </a:r>
          <a:endParaRPr lang="en-NZ" dirty="0"/>
        </a:p>
      </dgm:t>
    </dgm:pt>
    <dgm:pt modelId="{5B74F942-D58B-4F25-BF41-534D9B7BC612}" type="parTrans" cxnId="{7A32EF38-3B5C-4210-87A8-E937B4612BDB}">
      <dgm:prSet/>
      <dgm:spPr/>
      <dgm:t>
        <a:bodyPr/>
        <a:lstStyle/>
        <a:p>
          <a:endParaRPr lang="en-NZ"/>
        </a:p>
      </dgm:t>
    </dgm:pt>
    <dgm:pt modelId="{7DDB167A-8F21-4736-819C-719349923571}" type="sibTrans" cxnId="{7A32EF38-3B5C-4210-87A8-E937B4612BDB}">
      <dgm:prSet/>
      <dgm:spPr/>
      <dgm:t>
        <a:bodyPr/>
        <a:lstStyle/>
        <a:p>
          <a:endParaRPr lang="en-NZ"/>
        </a:p>
      </dgm:t>
    </dgm:pt>
    <dgm:pt modelId="{E5035176-A309-4C67-B6AE-FE68C651DC4E}" type="pres">
      <dgm:prSet presAssocID="{6A7A8EDB-0961-4FE2-BE18-DA7B81F30108}" presName="linearFlow" presStyleCnt="0">
        <dgm:presLayoutVars>
          <dgm:dir/>
          <dgm:resizeHandles val="exact"/>
        </dgm:presLayoutVars>
      </dgm:prSet>
      <dgm:spPr/>
      <dgm:t>
        <a:bodyPr/>
        <a:lstStyle/>
        <a:p>
          <a:endParaRPr lang="en-NZ"/>
        </a:p>
      </dgm:t>
    </dgm:pt>
    <dgm:pt modelId="{14431304-D36C-4368-B5F8-AFB18CDE5FF2}" type="pres">
      <dgm:prSet presAssocID="{C4C30E7F-893C-4B41-AAD2-0467A7CEE543}" presName="composite" presStyleCnt="0"/>
      <dgm:spPr/>
    </dgm:pt>
    <dgm:pt modelId="{9EB5DB6F-CC3A-4AC8-BC66-3CBF5004F61B}" type="pres">
      <dgm:prSet presAssocID="{C4C30E7F-893C-4B41-AAD2-0467A7CEE543}" presName="imgShp" presStyleLbl="fgImgPlace1" presStyleIdx="0" presStyleCnt="11"/>
      <dgm:spPr>
        <a:blipFill rotWithShape="1">
          <a:blip xmlns:r="http://schemas.openxmlformats.org/officeDocument/2006/relationships" r:embed="rId1"/>
          <a:stretch>
            <a:fillRect/>
          </a:stretch>
        </a:blipFill>
      </dgm:spPr>
      <dgm:t>
        <a:bodyPr/>
        <a:lstStyle/>
        <a:p>
          <a:endParaRPr lang="en-NZ"/>
        </a:p>
      </dgm:t>
    </dgm:pt>
    <dgm:pt modelId="{C62F7EF8-5B6D-4FA4-A58E-ADED21F2A309}" type="pres">
      <dgm:prSet presAssocID="{C4C30E7F-893C-4B41-AAD2-0467A7CEE543}" presName="txShp" presStyleLbl="node1" presStyleIdx="0" presStyleCnt="11">
        <dgm:presLayoutVars>
          <dgm:bulletEnabled val="1"/>
        </dgm:presLayoutVars>
      </dgm:prSet>
      <dgm:spPr/>
      <dgm:t>
        <a:bodyPr/>
        <a:lstStyle/>
        <a:p>
          <a:endParaRPr lang="en-NZ"/>
        </a:p>
      </dgm:t>
    </dgm:pt>
    <dgm:pt modelId="{202372F7-42C4-4148-9EE4-F2106E506F18}" type="pres">
      <dgm:prSet presAssocID="{4F6D8DC6-5D9F-4B67-840C-0C36BA50A7CD}" presName="spacing" presStyleCnt="0"/>
      <dgm:spPr/>
    </dgm:pt>
    <dgm:pt modelId="{46336CBD-0BEC-497D-984B-65050DBBDFCD}" type="pres">
      <dgm:prSet presAssocID="{E3584D31-96AB-444B-99CB-E60352507185}" presName="composite" presStyleCnt="0"/>
      <dgm:spPr/>
    </dgm:pt>
    <dgm:pt modelId="{A0CDB06F-5A99-404A-B312-16FE0623C895}" type="pres">
      <dgm:prSet presAssocID="{E3584D31-96AB-444B-99CB-E60352507185}" presName="imgShp" presStyleLbl="fgImgPlace1" presStyleIdx="1" presStyleCnt="11"/>
      <dgm:spPr>
        <a:blipFill rotWithShape="1">
          <a:blip xmlns:r="http://schemas.openxmlformats.org/officeDocument/2006/relationships" r:embed="rId2"/>
          <a:stretch>
            <a:fillRect/>
          </a:stretch>
        </a:blipFill>
      </dgm:spPr>
      <dgm:t>
        <a:bodyPr/>
        <a:lstStyle/>
        <a:p>
          <a:endParaRPr lang="en-NZ"/>
        </a:p>
      </dgm:t>
    </dgm:pt>
    <dgm:pt modelId="{F874B262-53E9-4C0D-A54A-7E6F4032F54A}" type="pres">
      <dgm:prSet presAssocID="{E3584D31-96AB-444B-99CB-E60352507185}" presName="txShp" presStyleLbl="node1" presStyleIdx="1" presStyleCnt="11">
        <dgm:presLayoutVars>
          <dgm:bulletEnabled val="1"/>
        </dgm:presLayoutVars>
      </dgm:prSet>
      <dgm:spPr/>
      <dgm:t>
        <a:bodyPr/>
        <a:lstStyle/>
        <a:p>
          <a:endParaRPr lang="en-NZ"/>
        </a:p>
      </dgm:t>
    </dgm:pt>
    <dgm:pt modelId="{A506A495-A386-44E4-A19F-594674064E9C}" type="pres">
      <dgm:prSet presAssocID="{0E520EE2-729C-4805-870E-08D8B84ECE96}" presName="spacing" presStyleCnt="0"/>
      <dgm:spPr/>
    </dgm:pt>
    <dgm:pt modelId="{D25F6BA0-D139-4C52-B169-3E6EA7D4FE9C}" type="pres">
      <dgm:prSet presAssocID="{2C8482CD-4AB6-439C-A9CA-269F4D2E2B4C}" presName="composite" presStyleCnt="0"/>
      <dgm:spPr/>
    </dgm:pt>
    <dgm:pt modelId="{3EBBEFEA-285C-4075-8AEA-0BB28D89DCDC}" type="pres">
      <dgm:prSet presAssocID="{2C8482CD-4AB6-439C-A9CA-269F4D2E2B4C}" presName="imgShp" presStyleLbl="fgImgPlace1" presStyleIdx="2" presStyleCnt="11"/>
      <dgm:spPr>
        <a:blipFill rotWithShape="1">
          <a:blip xmlns:r="http://schemas.openxmlformats.org/officeDocument/2006/relationships" r:embed="rId2"/>
          <a:stretch>
            <a:fillRect/>
          </a:stretch>
        </a:blipFill>
      </dgm:spPr>
      <dgm:t>
        <a:bodyPr/>
        <a:lstStyle/>
        <a:p>
          <a:endParaRPr lang="en-NZ"/>
        </a:p>
      </dgm:t>
    </dgm:pt>
    <dgm:pt modelId="{C8FCE2AC-CFD3-444C-856C-36E03104AF25}" type="pres">
      <dgm:prSet presAssocID="{2C8482CD-4AB6-439C-A9CA-269F4D2E2B4C}" presName="txShp" presStyleLbl="node1" presStyleIdx="2" presStyleCnt="11">
        <dgm:presLayoutVars>
          <dgm:bulletEnabled val="1"/>
        </dgm:presLayoutVars>
      </dgm:prSet>
      <dgm:spPr/>
      <dgm:t>
        <a:bodyPr/>
        <a:lstStyle/>
        <a:p>
          <a:endParaRPr lang="en-NZ"/>
        </a:p>
      </dgm:t>
    </dgm:pt>
    <dgm:pt modelId="{DF965416-CE71-4789-98AF-A08C3E165344}" type="pres">
      <dgm:prSet presAssocID="{5E729036-1D83-4253-BB91-A7B15EEAB28A}" presName="spacing" presStyleCnt="0"/>
      <dgm:spPr/>
    </dgm:pt>
    <dgm:pt modelId="{69D7C390-4853-4DB5-95B6-3CBE4BFEB694}" type="pres">
      <dgm:prSet presAssocID="{ED4F9BCD-7C13-4922-A212-94D759A1350F}" presName="composite" presStyleCnt="0"/>
      <dgm:spPr/>
    </dgm:pt>
    <dgm:pt modelId="{DBF99896-B6D3-484D-909F-8B0B6A4C5427}" type="pres">
      <dgm:prSet presAssocID="{ED4F9BCD-7C13-4922-A212-94D759A1350F}" presName="imgShp" presStyleLbl="fgImgPlace1" presStyleIdx="3" presStyleCnt="11"/>
      <dgm:spPr>
        <a:blipFill rotWithShape="1">
          <a:blip xmlns:r="http://schemas.openxmlformats.org/officeDocument/2006/relationships" r:embed="rId2"/>
          <a:stretch>
            <a:fillRect/>
          </a:stretch>
        </a:blipFill>
      </dgm:spPr>
      <dgm:t>
        <a:bodyPr/>
        <a:lstStyle/>
        <a:p>
          <a:endParaRPr lang="en-NZ"/>
        </a:p>
      </dgm:t>
    </dgm:pt>
    <dgm:pt modelId="{62C67C84-F9E7-4C79-B145-4E3DF2E1A738}" type="pres">
      <dgm:prSet presAssocID="{ED4F9BCD-7C13-4922-A212-94D759A1350F}" presName="txShp" presStyleLbl="node1" presStyleIdx="3" presStyleCnt="11">
        <dgm:presLayoutVars>
          <dgm:bulletEnabled val="1"/>
        </dgm:presLayoutVars>
      </dgm:prSet>
      <dgm:spPr/>
      <dgm:t>
        <a:bodyPr/>
        <a:lstStyle/>
        <a:p>
          <a:endParaRPr lang="en-NZ"/>
        </a:p>
      </dgm:t>
    </dgm:pt>
    <dgm:pt modelId="{90AE9E9E-A119-4E55-B28C-1212A0ECB12F}" type="pres">
      <dgm:prSet presAssocID="{7367C7D5-C5F2-4C73-BF71-1DF8B88E771B}" presName="spacing" presStyleCnt="0"/>
      <dgm:spPr/>
    </dgm:pt>
    <dgm:pt modelId="{C9F770B9-90E3-46B4-A89B-ACBDA500D679}" type="pres">
      <dgm:prSet presAssocID="{E79D9B40-39A9-44AE-AFB6-EE3B24D7BAF8}" presName="composite" presStyleCnt="0"/>
      <dgm:spPr/>
    </dgm:pt>
    <dgm:pt modelId="{743EE5B2-9890-4F84-BAE7-CDEAA2261A9A}" type="pres">
      <dgm:prSet presAssocID="{E79D9B40-39A9-44AE-AFB6-EE3B24D7BAF8}" presName="imgShp" presStyleLbl="fgImgPlace1" presStyleIdx="4" presStyleCnt="11"/>
      <dgm:spPr/>
    </dgm:pt>
    <dgm:pt modelId="{EFB39BCD-5E38-46AF-BEEA-A9BC13CEC99F}" type="pres">
      <dgm:prSet presAssocID="{E79D9B40-39A9-44AE-AFB6-EE3B24D7BAF8}" presName="txShp" presStyleLbl="node1" presStyleIdx="4" presStyleCnt="11">
        <dgm:presLayoutVars>
          <dgm:bulletEnabled val="1"/>
        </dgm:presLayoutVars>
      </dgm:prSet>
      <dgm:spPr/>
      <dgm:t>
        <a:bodyPr/>
        <a:lstStyle/>
        <a:p>
          <a:endParaRPr lang="en-NZ"/>
        </a:p>
      </dgm:t>
    </dgm:pt>
    <dgm:pt modelId="{B823D6B9-B0B2-4263-9DC1-662D56DC8519}" type="pres">
      <dgm:prSet presAssocID="{7DDB167A-8F21-4736-819C-719349923571}" presName="spacing" presStyleCnt="0"/>
      <dgm:spPr/>
    </dgm:pt>
    <dgm:pt modelId="{4826A122-B15A-4985-92A0-4EDBD093B40E}" type="pres">
      <dgm:prSet presAssocID="{EDA5B830-90E3-44EB-B825-D179D840BF8A}" presName="composite" presStyleCnt="0"/>
      <dgm:spPr/>
    </dgm:pt>
    <dgm:pt modelId="{0F69FD90-A53A-4752-9DE1-2AB7AE9D0721}" type="pres">
      <dgm:prSet presAssocID="{EDA5B830-90E3-44EB-B825-D179D840BF8A}" presName="imgShp" presStyleLbl="fgImgPlace1" presStyleIdx="5" presStyleCnt="11"/>
      <dgm:spPr>
        <a:blipFill rotWithShape="1">
          <a:blip xmlns:r="http://schemas.openxmlformats.org/officeDocument/2006/relationships" r:embed="rId2"/>
          <a:stretch>
            <a:fillRect/>
          </a:stretch>
        </a:blipFill>
      </dgm:spPr>
      <dgm:t>
        <a:bodyPr/>
        <a:lstStyle/>
        <a:p>
          <a:endParaRPr lang="en-NZ"/>
        </a:p>
      </dgm:t>
    </dgm:pt>
    <dgm:pt modelId="{6C0132C3-D89E-4C62-9A4B-06C39BFBFF5B}" type="pres">
      <dgm:prSet presAssocID="{EDA5B830-90E3-44EB-B825-D179D840BF8A}" presName="txShp" presStyleLbl="node1" presStyleIdx="5" presStyleCnt="11">
        <dgm:presLayoutVars>
          <dgm:bulletEnabled val="1"/>
        </dgm:presLayoutVars>
      </dgm:prSet>
      <dgm:spPr/>
      <dgm:t>
        <a:bodyPr/>
        <a:lstStyle/>
        <a:p>
          <a:endParaRPr lang="en-NZ"/>
        </a:p>
      </dgm:t>
    </dgm:pt>
    <dgm:pt modelId="{766FA01C-CDA6-4918-A97B-4793A127C02F}" type="pres">
      <dgm:prSet presAssocID="{9219EEF0-4273-462F-BD03-7E11C48FCA71}" presName="spacing" presStyleCnt="0"/>
      <dgm:spPr/>
    </dgm:pt>
    <dgm:pt modelId="{60B5EBC6-ADF7-4856-810B-B0F5DA29763C}" type="pres">
      <dgm:prSet presAssocID="{139CC12A-9C5A-4C75-9702-F2F54FD3CD71}" presName="composite" presStyleCnt="0"/>
      <dgm:spPr/>
    </dgm:pt>
    <dgm:pt modelId="{E460DB6E-7ADF-44FB-B4D8-F3104A77B547}" type="pres">
      <dgm:prSet presAssocID="{139CC12A-9C5A-4C75-9702-F2F54FD3CD71}" presName="imgShp" presStyleLbl="fgImgPlace1" presStyleIdx="6" presStyleCnt="11"/>
      <dgm:spPr>
        <a:blipFill rotWithShape="1">
          <a:blip xmlns:r="http://schemas.openxmlformats.org/officeDocument/2006/relationships" r:embed="rId3"/>
          <a:stretch>
            <a:fillRect/>
          </a:stretch>
        </a:blipFill>
      </dgm:spPr>
      <dgm:t>
        <a:bodyPr/>
        <a:lstStyle/>
        <a:p>
          <a:endParaRPr lang="en-NZ"/>
        </a:p>
      </dgm:t>
    </dgm:pt>
    <dgm:pt modelId="{95617537-2498-4749-A1E6-26A86F10A980}" type="pres">
      <dgm:prSet presAssocID="{139CC12A-9C5A-4C75-9702-F2F54FD3CD71}" presName="txShp" presStyleLbl="node1" presStyleIdx="6" presStyleCnt="11">
        <dgm:presLayoutVars>
          <dgm:bulletEnabled val="1"/>
        </dgm:presLayoutVars>
      </dgm:prSet>
      <dgm:spPr/>
      <dgm:t>
        <a:bodyPr/>
        <a:lstStyle/>
        <a:p>
          <a:endParaRPr lang="en-NZ"/>
        </a:p>
      </dgm:t>
    </dgm:pt>
    <dgm:pt modelId="{AE9C3E27-683D-489E-9E06-5C6DE71B883F}" type="pres">
      <dgm:prSet presAssocID="{44EA0F27-6495-4773-9542-7A4F15A7C86C}" presName="spacing" presStyleCnt="0"/>
      <dgm:spPr/>
    </dgm:pt>
    <dgm:pt modelId="{AAC6D04A-C3B3-42C0-B931-D6A026D9F937}" type="pres">
      <dgm:prSet presAssocID="{86C6043C-0C36-4BE7-B686-88C81B541CFC}" presName="composite" presStyleCnt="0"/>
      <dgm:spPr/>
    </dgm:pt>
    <dgm:pt modelId="{DCCE3C2D-CE3C-4763-93E8-0593CB79AEF2}" type="pres">
      <dgm:prSet presAssocID="{86C6043C-0C36-4BE7-B686-88C81B541CFC}" presName="imgShp" presStyleLbl="fgImgPlace1" presStyleIdx="7" presStyleCnt="11"/>
      <dgm:spPr>
        <a:blipFill rotWithShape="1">
          <a:blip xmlns:r="http://schemas.openxmlformats.org/officeDocument/2006/relationships" r:embed="rId3"/>
          <a:stretch>
            <a:fillRect/>
          </a:stretch>
        </a:blipFill>
      </dgm:spPr>
      <dgm:t>
        <a:bodyPr/>
        <a:lstStyle/>
        <a:p>
          <a:endParaRPr lang="en-NZ"/>
        </a:p>
      </dgm:t>
    </dgm:pt>
    <dgm:pt modelId="{5E8756E6-06CC-4BE4-9D21-CE19C528C119}" type="pres">
      <dgm:prSet presAssocID="{86C6043C-0C36-4BE7-B686-88C81B541CFC}" presName="txShp" presStyleLbl="node1" presStyleIdx="7" presStyleCnt="11">
        <dgm:presLayoutVars>
          <dgm:bulletEnabled val="1"/>
        </dgm:presLayoutVars>
      </dgm:prSet>
      <dgm:spPr/>
      <dgm:t>
        <a:bodyPr/>
        <a:lstStyle/>
        <a:p>
          <a:endParaRPr lang="en-NZ"/>
        </a:p>
      </dgm:t>
    </dgm:pt>
    <dgm:pt modelId="{23AB049C-114F-44AE-9FFD-2B75F8700369}" type="pres">
      <dgm:prSet presAssocID="{4CC80756-4F5B-4E72-B74E-6D9033917C85}" presName="spacing" presStyleCnt="0"/>
      <dgm:spPr/>
    </dgm:pt>
    <dgm:pt modelId="{ABAD3153-F642-4092-ADF2-C90DEF316924}" type="pres">
      <dgm:prSet presAssocID="{14B6E072-1C99-419E-BC65-ED1567FAB385}" presName="composite" presStyleCnt="0"/>
      <dgm:spPr/>
    </dgm:pt>
    <dgm:pt modelId="{22E43DC5-758D-46F6-BCD9-8275F5A1B8C7}" type="pres">
      <dgm:prSet presAssocID="{14B6E072-1C99-419E-BC65-ED1567FAB385}" presName="imgShp" presStyleLbl="fgImgPlace1" presStyleIdx="8" presStyleCnt="11"/>
      <dgm:spPr>
        <a:blipFill rotWithShape="1">
          <a:blip xmlns:r="http://schemas.openxmlformats.org/officeDocument/2006/relationships" r:embed="rId4"/>
          <a:stretch>
            <a:fillRect/>
          </a:stretch>
        </a:blipFill>
      </dgm:spPr>
      <dgm:t>
        <a:bodyPr/>
        <a:lstStyle/>
        <a:p>
          <a:endParaRPr lang="en-NZ"/>
        </a:p>
      </dgm:t>
    </dgm:pt>
    <dgm:pt modelId="{A390A73E-3E7A-47B2-87B2-DE0A30FF597D}" type="pres">
      <dgm:prSet presAssocID="{14B6E072-1C99-419E-BC65-ED1567FAB385}" presName="txShp" presStyleLbl="node1" presStyleIdx="8" presStyleCnt="11">
        <dgm:presLayoutVars>
          <dgm:bulletEnabled val="1"/>
        </dgm:presLayoutVars>
      </dgm:prSet>
      <dgm:spPr/>
      <dgm:t>
        <a:bodyPr/>
        <a:lstStyle/>
        <a:p>
          <a:endParaRPr lang="en-NZ"/>
        </a:p>
      </dgm:t>
    </dgm:pt>
    <dgm:pt modelId="{4B41D641-68A1-4918-8E11-161C2EDD14B7}" type="pres">
      <dgm:prSet presAssocID="{B2B802A3-9647-4829-8C1D-E80CB07258E5}" presName="spacing" presStyleCnt="0"/>
      <dgm:spPr/>
    </dgm:pt>
    <dgm:pt modelId="{4F90A435-BCA0-4490-8E0C-C37DCB82280C}" type="pres">
      <dgm:prSet presAssocID="{7C76CF79-B559-4434-8DFD-066540766EB6}" presName="composite" presStyleCnt="0"/>
      <dgm:spPr/>
    </dgm:pt>
    <dgm:pt modelId="{6A114AFC-C91A-418D-8BFE-DC205138C553}" type="pres">
      <dgm:prSet presAssocID="{7C76CF79-B559-4434-8DFD-066540766EB6}" presName="imgShp" presStyleLbl="fgImgPlace1" presStyleIdx="9" presStyleCnt="11"/>
      <dgm:spPr>
        <a:blipFill rotWithShape="1">
          <a:blip xmlns:r="http://schemas.openxmlformats.org/officeDocument/2006/relationships" r:embed="rId5"/>
          <a:stretch>
            <a:fillRect/>
          </a:stretch>
        </a:blipFill>
      </dgm:spPr>
      <dgm:t>
        <a:bodyPr/>
        <a:lstStyle/>
        <a:p>
          <a:endParaRPr lang="en-NZ"/>
        </a:p>
      </dgm:t>
    </dgm:pt>
    <dgm:pt modelId="{384F0FAF-05B7-459C-B484-FEF2AA2B50E8}" type="pres">
      <dgm:prSet presAssocID="{7C76CF79-B559-4434-8DFD-066540766EB6}" presName="txShp" presStyleLbl="node1" presStyleIdx="9" presStyleCnt="11">
        <dgm:presLayoutVars>
          <dgm:bulletEnabled val="1"/>
        </dgm:presLayoutVars>
      </dgm:prSet>
      <dgm:spPr/>
      <dgm:t>
        <a:bodyPr/>
        <a:lstStyle/>
        <a:p>
          <a:endParaRPr lang="en-NZ"/>
        </a:p>
      </dgm:t>
    </dgm:pt>
    <dgm:pt modelId="{93B53F0B-0FE8-4744-B9D3-70284DB6E060}" type="pres">
      <dgm:prSet presAssocID="{BB313EA6-E91C-4B86-A3C8-9CE154DBC4D6}" presName="spacing" presStyleCnt="0"/>
      <dgm:spPr/>
    </dgm:pt>
    <dgm:pt modelId="{456C5FF4-F9D1-4559-963C-43178A8FC57F}" type="pres">
      <dgm:prSet presAssocID="{3CACA65B-EC17-451C-814D-B8655D2406F2}" presName="composite" presStyleCnt="0"/>
      <dgm:spPr/>
    </dgm:pt>
    <dgm:pt modelId="{DBC8095F-20B9-4360-A387-C4EB8FFCDC3E}" type="pres">
      <dgm:prSet presAssocID="{3CACA65B-EC17-451C-814D-B8655D2406F2}" presName="imgShp" presStyleLbl="fgImgPlace1" presStyleIdx="10" presStyleCnt="11"/>
      <dgm:spPr>
        <a:blipFill rotWithShape="1">
          <a:blip xmlns:r="http://schemas.openxmlformats.org/officeDocument/2006/relationships" r:embed="rId6"/>
          <a:stretch>
            <a:fillRect/>
          </a:stretch>
        </a:blipFill>
      </dgm:spPr>
      <dgm:t>
        <a:bodyPr/>
        <a:lstStyle/>
        <a:p>
          <a:endParaRPr lang="en-NZ"/>
        </a:p>
      </dgm:t>
    </dgm:pt>
    <dgm:pt modelId="{2F739472-05B7-4B5E-928F-A7C6E7CF5B97}" type="pres">
      <dgm:prSet presAssocID="{3CACA65B-EC17-451C-814D-B8655D2406F2}" presName="txShp" presStyleLbl="node1" presStyleIdx="10" presStyleCnt="11">
        <dgm:presLayoutVars>
          <dgm:bulletEnabled val="1"/>
        </dgm:presLayoutVars>
      </dgm:prSet>
      <dgm:spPr/>
      <dgm:t>
        <a:bodyPr/>
        <a:lstStyle/>
        <a:p>
          <a:endParaRPr lang="en-NZ"/>
        </a:p>
      </dgm:t>
    </dgm:pt>
  </dgm:ptLst>
  <dgm:cxnLst>
    <dgm:cxn modelId="{8F346C77-C5F8-4015-872A-E978158675B6}" srcId="{6A7A8EDB-0961-4FE2-BE18-DA7B81F30108}" destId="{2C8482CD-4AB6-439C-A9CA-269F4D2E2B4C}" srcOrd="2" destOrd="0" parTransId="{D16CA53F-2C3D-4FC4-A236-FA5620435093}" sibTransId="{5E729036-1D83-4253-BB91-A7B15EEAB28A}"/>
    <dgm:cxn modelId="{7FCBC34E-0371-455C-97CF-CB6AA3341CC4}" type="presOf" srcId="{E3584D31-96AB-444B-99CB-E60352507185}" destId="{F874B262-53E9-4C0D-A54A-7E6F4032F54A}" srcOrd="0" destOrd="0" presId="urn:microsoft.com/office/officeart/2005/8/layout/vList3#2"/>
    <dgm:cxn modelId="{DB4CD2DA-099F-4348-9553-01F10129DC50}" srcId="{6A7A8EDB-0961-4FE2-BE18-DA7B81F30108}" destId="{139CC12A-9C5A-4C75-9702-F2F54FD3CD71}" srcOrd="6" destOrd="0" parTransId="{10BF738E-7474-4A17-B0E9-B28F2D3DFD0B}" sibTransId="{44EA0F27-6495-4773-9542-7A4F15A7C86C}"/>
    <dgm:cxn modelId="{2F0FC703-2226-4462-A0D8-5115B5337E8F}" srcId="{6A7A8EDB-0961-4FE2-BE18-DA7B81F30108}" destId="{7C76CF79-B559-4434-8DFD-066540766EB6}" srcOrd="9" destOrd="0" parTransId="{6FAB0FF7-05FC-4004-B53B-06185F7BF6E5}" sibTransId="{BB313EA6-E91C-4B86-A3C8-9CE154DBC4D6}"/>
    <dgm:cxn modelId="{B3B4BF31-CC99-4CF5-AD8E-79FBEC237AC2}" srcId="{6A7A8EDB-0961-4FE2-BE18-DA7B81F30108}" destId="{3CACA65B-EC17-451C-814D-B8655D2406F2}" srcOrd="10" destOrd="0" parTransId="{71C56BFB-8669-4114-9246-76BE686D53FB}" sibTransId="{DA326A8D-405F-4B2A-BA48-413B6DB9911D}"/>
    <dgm:cxn modelId="{177DEB58-95B0-4196-B081-EDF68D6FFD35}" type="presOf" srcId="{3CACA65B-EC17-451C-814D-B8655D2406F2}" destId="{2F739472-05B7-4B5E-928F-A7C6E7CF5B97}" srcOrd="0" destOrd="0" presId="urn:microsoft.com/office/officeart/2005/8/layout/vList3#2"/>
    <dgm:cxn modelId="{A436D527-F04E-45ED-BB9F-DED86B8A3A73}" type="presOf" srcId="{C4C30E7F-893C-4B41-AAD2-0467A7CEE543}" destId="{C62F7EF8-5B6D-4FA4-A58E-ADED21F2A309}" srcOrd="0" destOrd="0" presId="urn:microsoft.com/office/officeart/2005/8/layout/vList3#2"/>
    <dgm:cxn modelId="{057F2267-34EB-4315-9247-019A20C84EE9}" srcId="{6A7A8EDB-0961-4FE2-BE18-DA7B81F30108}" destId="{14B6E072-1C99-419E-BC65-ED1567FAB385}" srcOrd="8" destOrd="0" parTransId="{751DE611-CEF8-4E82-A169-1950F9D227A0}" sibTransId="{B2B802A3-9647-4829-8C1D-E80CB07258E5}"/>
    <dgm:cxn modelId="{E541514C-7209-441F-AEA0-37CA7C7A824F}" type="presOf" srcId="{14B6E072-1C99-419E-BC65-ED1567FAB385}" destId="{A390A73E-3E7A-47B2-87B2-DE0A30FF597D}" srcOrd="0" destOrd="0" presId="urn:microsoft.com/office/officeart/2005/8/layout/vList3#2"/>
    <dgm:cxn modelId="{3B94D0C9-DA04-4FF2-8A48-7C83C967494E}" type="presOf" srcId="{EDA5B830-90E3-44EB-B825-D179D840BF8A}" destId="{6C0132C3-D89E-4C62-9A4B-06C39BFBFF5B}" srcOrd="0" destOrd="0" presId="urn:microsoft.com/office/officeart/2005/8/layout/vList3#2"/>
    <dgm:cxn modelId="{7A32EF38-3B5C-4210-87A8-E937B4612BDB}" srcId="{6A7A8EDB-0961-4FE2-BE18-DA7B81F30108}" destId="{E79D9B40-39A9-44AE-AFB6-EE3B24D7BAF8}" srcOrd="4" destOrd="0" parTransId="{5B74F942-D58B-4F25-BF41-534D9B7BC612}" sibTransId="{7DDB167A-8F21-4736-819C-719349923571}"/>
    <dgm:cxn modelId="{1FE794DB-4453-41FC-9522-73111DF73309}" type="presOf" srcId="{E79D9B40-39A9-44AE-AFB6-EE3B24D7BAF8}" destId="{EFB39BCD-5E38-46AF-BEEA-A9BC13CEC99F}" srcOrd="0" destOrd="0" presId="urn:microsoft.com/office/officeart/2005/8/layout/vList3#2"/>
    <dgm:cxn modelId="{F4F8A550-9D20-4451-A177-0BDC657E1745}" srcId="{6A7A8EDB-0961-4FE2-BE18-DA7B81F30108}" destId="{ED4F9BCD-7C13-4922-A212-94D759A1350F}" srcOrd="3" destOrd="0" parTransId="{BA2AB467-EC1C-44EE-BAB9-C15303D9B2FC}" sibTransId="{7367C7D5-C5F2-4C73-BF71-1DF8B88E771B}"/>
    <dgm:cxn modelId="{26113A03-A338-46EC-9995-7DC217BA019F}" type="presOf" srcId="{139CC12A-9C5A-4C75-9702-F2F54FD3CD71}" destId="{95617537-2498-4749-A1E6-26A86F10A980}" srcOrd="0" destOrd="0" presId="urn:microsoft.com/office/officeart/2005/8/layout/vList3#2"/>
    <dgm:cxn modelId="{6E13C2A1-49C3-4502-AB4C-C53FA091DF39}" type="presOf" srcId="{2C8482CD-4AB6-439C-A9CA-269F4D2E2B4C}" destId="{C8FCE2AC-CFD3-444C-856C-36E03104AF25}" srcOrd="0" destOrd="0" presId="urn:microsoft.com/office/officeart/2005/8/layout/vList3#2"/>
    <dgm:cxn modelId="{411FEB46-8616-414C-A04F-D762F16A5459}" srcId="{6A7A8EDB-0961-4FE2-BE18-DA7B81F30108}" destId="{86C6043C-0C36-4BE7-B686-88C81B541CFC}" srcOrd="7" destOrd="0" parTransId="{C29FB864-BDF6-44A3-BA45-616BB6353DA2}" sibTransId="{4CC80756-4F5B-4E72-B74E-6D9033917C85}"/>
    <dgm:cxn modelId="{6DE27197-95F4-43D5-B063-5368C502216E}" srcId="{6A7A8EDB-0961-4FE2-BE18-DA7B81F30108}" destId="{E3584D31-96AB-444B-99CB-E60352507185}" srcOrd="1" destOrd="0" parTransId="{42AE703E-5E65-4C03-9BC3-8012BFCA8AAB}" sibTransId="{0E520EE2-729C-4805-870E-08D8B84ECE96}"/>
    <dgm:cxn modelId="{151C2C21-43B6-4A4A-A815-7256CE21DA48}" srcId="{6A7A8EDB-0961-4FE2-BE18-DA7B81F30108}" destId="{EDA5B830-90E3-44EB-B825-D179D840BF8A}" srcOrd="5" destOrd="0" parTransId="{11A58B21-C43D-4E0E-A35A-20EEF5243134}" sibTransId="{9219EEF0-4273-462F-BD03-7E11C48FCA71}"/>
    <dgm:cxn modelId="{C34D9946-D31A-4E77-B2F7-9780D1A8FD24}" type="presOf" srcId="{7C76CF79-B559-4434-8DFD-066540766EB6}" destId="{384F0FAF-05B7-459C-B484-FEF2AA2B50E8}" srcOrd="0" destOrd="0" presId="urn:microsoft.com/office/officeart/2005/8/layout/vList3#2"/>
    <dgm:cxn modelId="{B3741541-4CD4-46A4-B990-18F5D6BBDA1F}" type="presOf" srcId="{86C6043C-0C36-4BE7-B686-88C81B541CFC}" destId="{5E8756E6-06CC-4BE4-9D21-CE19C528C119}" srcOrd="0" destOrd="0" presId="urn:microsoft.com/office/officeart/2005/8/layout/vList3#2"/>
    <dgm:cxn modelId="{91385D26-93ED-4305-BBE4-8A2111AF5074}" type="presOf" srcId="{ED4F9BCD-7C13-4922-A212-94D759A1350F}" destId="{62C67C84-F9E7-4C79-B145-4E3DF2E1A738}" srcOrd="0" destOrd="0" presId="urn:microsoft.com/office/officeart/2005/8/layout/vList3#2"/>
    <dgm:cxn modelId="{2C88071A-8993-4797-8153-6D68AB4B8F60}" type="presOf" srcId="{6A7A8EDB-0961-4FE2-BE18-DA7B81F30108}" destId="{E5035176-A309-4C67-B6AE-FE68C651DC4E}" srcOrd="0" destOrd="0" presId="urn:microsoft.com/office/officeart/2005/8/layout/vList3#2"/>
    <dgm:cxn modelId="{6F87B558-FE51-435C-A7A3-91186384248E}" srcId="{6A7A8EDB-0961-4FE2-BE18-DA7B81F30108}" destId="{C4C30E7F-893C-4B41-AAD2-0467A7CEE543}" srcOrd="0" destOrd="0" parTransId="{2B210CB2-1CB6-4456-96C2-7AFB60FD0E3A}" sibTransId="{4F6D8DC6-5D9F-4B67-840C-0C36BA50A7CD}"/>
    <dgm:cxn modelId="{907BF32F-8FC0-4A34-8074-2D11BDB4A22A}" type="presParOf" srcId="{E5035176-A309-4C67-B6AE-FE68C651DC4E}" destId="{14431304-D36C-4368-B5F8-AFB18CDE5FF2}" srcOrd="0" destOrd="0" presId="urn:microsoft.com/office/officeart/2005/8/layout/vList3#2"/>
    <dgm:cxn modelId="{40EB363D-49EC-458B-AA96-40341403C0D3}" type="presParOf" srcId="{14431304-D36C-4368-B5F8-AFB18CDE5FF2}" destId="{9EB5DB6F-CC3A-4AC8-BC66-3CBF5004F61B}" srcOrd="0" destOrd="0" presId="urn:microsoft.com/office/officeart/2005/8/layout/vList3#2"/>
    <dgm:cxn modelId="{5677FB61-7B2A-43ED-9E17-B8A07D574F92}" type="presParOf" srcId="{14431304-D36C-4368-B5F8-AFB18CDE5FF2}" destId="{C62F7EF8-5B6D-4FA4-A58E-ADED21F2A309}" srcOrd="1" destOrd="0" presId="urn:microsoft.com/office/officeart/2005/8/layout/vList3#2"/>
    <dgm:cxn modelId="{93050200-4853-493D-BA74-63D442B44DC5}" type="presParOf" srcId="{E5035176-A309-4C67-B6AE-FE68C651DC4E}" destId="{202372F7-42C4-4148-9EE4-F2106E506F18}" srcOrd="1" destOrd="0" presId="urn:microsoft.com/office/officeart/2005/8/layout/vList3#2"/>
    <dgm:cxn modelId="{335F2420-DC66-410A-9556-7D809FB3BA2E}" type="presParOf" srcId="{E5035176-A309-4C67-B6AE-FE68C651DC4E}" destId="{46336CBD-0BEC-497D-984B-65050DBBDFCD}" srcOrd="2" destOrd="0" presId="urn:microsoft.com/office/officeart/2005/8/layout/vList3#2"/>
    <dgm:cxn modelId="{F81CABC8-2FCE-43F7-8DC2-B15DA5126654}" type="presParOf" srcId="{46336CBD-0BEC-497D-984B-65050DBBDFCD}" destId="{A0CDB06F-5A99-404A-B312-16FE0623C895}" srcOrd="0" destOrd="0" presId="urn:microsoft.com/office/officeart/2005/8/layout/vList3#2"/>
    <dgm:cxn modelId="{5B302EED-BD48-49AD-8C2D-D08EDDD6C7FA}" type="presParOf" srcId="{46336CBD-0BEC-497D-984B-65050DBBDFCD}" destId="{F874B262-53E9-4C0D-A54A-7E6F4032F54A}" srcOrd="1" destOrd="0" presId="urn:microsoft.com/office/officeart/2005/8/layout/vList3#2"/>
    <dgm:cxn modelId="{186AD76D-68AA-4FFE-8CEA-73C1D4DF6480}" type="presParOf" srcId="{E5035176-A309-4C67-B6AE-FE68C651DC4E}" destId="{A506A495-A386-44E4-A19F-594674064E9C}" srcOrd="3" destOrd="0" presId="urn:microsoft.com/office/officeart/2005/8/layout/vList3#2"/>
    <dgm:cxn modelId="{CFBF453B-267A-447C-AC52-1A4FEC68BF51}" type="presParOf" srcId="{E5035176-A309-4C67-B6AE-FE68C651DC4E}" destId="{D25F6BA0-D139-4C52-B169-3E6EA7D4FE9C}" srcOrd="4" destOrd="0" presId="urn:microsoft.com/office/officeart/2005/8/layout/vList3#2"/>
    <dgm:cxn modelId="{EACDE5AC-8BBE-4FE8-A48E-773FA3165EBA}" type="presParOf" srcId="{D25F6BA0-D139-4C52-B169-3E6EA7D4FE9C}" destId="{3EBBEFEA-285C-4075-8AEA-0BB28D89DCDC}" srcOrd="0" destOrd="0" presId="urn:microsoft.com/office/officeart/2005/8/layout/vList3#2"/>
    <dgm:cxn modelId="{329C1DD4-1C0C-48FA-B6AD-6EEF4FA19573}" type="presParOf" srcId="{D25F6BA0-D139-4C52-B169-3E6EA7D4FE9C}" destId="{C8FCE2AC-CFD3-444C-856C-36E03104AF25}" srcOrd="1" destOrd="0" presId="urn:microsoft.com/office/officeart/2005/8/layout/vList3#2"/>
    <dgm:cxn modelId="{4307F20D-3103-442D-846A-F50198D68219}" type="presParOf" srcId="{E5035176-A309-4C67-B6AE-FE68C651DC4E}" destId="{DF965416-CE71-4789-98AF-A08C3E165344}" srcOrd="5" destOrd="0" presId="urn:microsoft.com/office/officeart/2005/8/layout/vList3#2"/>
    <dgm:cxn modelId="{449E82A4-7E83-472C-A92A-B7DDA87A817B}" type="presParOf" srcId="{E5035176-A309-4C67-B6AE-FE68C651DC4E}" destId="{69D7C390-4853-4DB5-95B6-3CBE4BFEB694}" srcOrd="6" destOrd="0" presId="urn:microsoft.com/office/officeart/2005/8/layout/vList3#2"/>
    <dgm:cxn modelId="{E7238141-9C7B-4850-B020-33B4547EF484}" type="presParOf" srcId="{69D7C390-4853-4DB5-95B6-3CBE4BFEB694}" destId="{DBF99896-B6D3-484D-909F-8B0B6A4C5427}" srcOrd="0" destOrd="0" presId="urn:microsoft.com/office/officeart/2005/8/layout/vList3#2"/>
    <dgm:cxn modelId="{B40F19A8-5E86-4595-8418-9C65EAD577FA}" type="presParOf" srcId="{69D7C390-4853-4DB5-95B6-3CBE4BFEB694}" destId="{62C67C84-F9E7-4C79-B145-4E3DF2E1A738}" srcOrd="1" destOrd="0" presId="urn:microsoft.com/office/officeart/2005/8/layout/vList3#2"/>
    <dgm:cxn modelId="{C6C63E39-37F7-467B-ACD2-D72A915BE678}" type="presParOf" srcId="{E5035176-A309-4C67-B6AE-FE68C651DC4E}" destId="{90AE9E9E-A119-4E55-B28C-1212A0ECB12F}" srcOrd="7" destOrd="0" presId="urn:microsoft.com/office/officeart/2005/8/layout/vList3#2"/>
    <dgm:cxn modelId="{26B16113-B8CD-4DA0-A35B-EEDE86E1AC1F}" type="presParOf" srcId="{E5035176-A309-4C67-B6AE-FE68C651DC4E}" destId="{C9F770B9-90E3-46B4-A89B-ACBDA500D679}" srcOrd="8" destOrd="0" presId="urn:microsoft.com/office/officeart/2005/8/layout/vList3#2"/>
    <dgm:cxn modelId="{7BAAE26D-7096-4484-B48C-037A87CB52DA}" type="presParOf" srcId="{C9F770B9-90E3-46B4-A89B-ACBDA500D679}" destId="{743EE5B2-9890-4F84-BAE7-CDEAA2261A9A}" srcOrd="0" destOrd="0" presId="urn:microsoft.com/office/officeart/2005/8/layout/vList3#2"/>
    <dgm:cxn modelId="{92BA5BEB-AA4E-47DD-9685-25B77B90136C}" type="presParOf" srcId="{C9F770B9-90E3-46B4-A89B-ACBDA500D679}" destId="{EFB39BCD-5E38-46AF-BEEA-A9BC13CEC99F}" srcOrd="1" destOrd="0" presId="urn:microsoft.com/office/officeart/2005/8/layout/vList3#2"/>
    <dgm:cxn modelId="{E686EA81-4EBA-4E3E-BDBC-9990B032E4BD}" type="presParOf" srcId="{E5035176-A309-4C67-B6AE-FE68C651DC4E}" destId="{B823D6B9-B0B2-4263-9DC1-662D56DC8519}" srcOrd="9" destOrd="0" presId="urn:microsoft.com/office/officeart/2005/8/layout/vList3#2"/>
    <dgm:cxn modelId="{6A8ECEA9-3000-44D5-8D94-1F9E02CF1413}" type="presParOf" srcId="{E5035176-A309-4C67-B6AE-FE68C651DC4E}" destId="{4826A122-B15A-4985-92A0-4EDBD093B40E}" srcOrd="10" destOrd="0" presId="urn:microsoft.com/office/officeart/2005/8/layout/vList3#2"/>
    <dgm:cxn modelId="{0CD7F6B4-3586-42C5-BE74-7D03D52855FB}" type="presParOf" srcId="{4826A122-B15A-4985-92A0-4EDBD093B40E}" destId="{0F69FD90-A53A-4752-9DE1-2AB7AE9D0721}" srcOrd="0" destOrd="0" presId="urn:microsoft.com/office/officeart/2005/8/layout/vList3#2"/>
    <dgm:cxn modelId="{E1D7A2EF-299C-45A7-A4C9-75B937C3273F}" type="presParOf" srcId="{4826A122-B15A-4985-92A0-4EDBD093B40E}" destId="{6C0132C3-D89E-4C62-9A4B-06C39BFBFF5B}" srcOrd="1" destOrd="0" presId="urn:microsoft.com/office/officeart/2005/8/layout/vList3#2"/>
    <dgm:cxn modelId="{7862B21C-5475-48DE-9BFF-62032EB2C532}" type="presParOf" srcId="{E5035176-A309-4C67-B6AE-FE68C651DC4E}" destId="{766FA01C-CDA6-4918-A97B-4793A127C02F}" srcOrd="11" destOrd="0" presId="urn:microsoft.com/office/officeart/2005/8/layout/vList3#2"/>
    <dgm:cxn modelId="{061F559F-DD14-4D2D-9542-C8575BF4F692}" type="presParOf" srcId="{E5035176-A309-4C67-B6AE-FE68C651DC4E}" destId="{60B5EBC6-ADF7-4856-810B-B0F5DA29763C}" srcOrd="12" destOrd="0" presId="urn:microsoft.com/office/officeart/2005/8/layout/vList3#2"/>
    <dgm:cxn modelId="{5266FBBF-0870-4281-8310-B90E13AE6734}" type="presParOf" srcId="{60B5EBC6-ADF7-4856-810B-B0F5DA29763C}" destId="{E460DB6E-7ADF-44FB-B4D8-F3104A77B547}" srcOrd="0" destOrd="0" presId="urn:microsoft.com/office/officeart/2005/8/layout/vList3#2"/>
    <dgm:cxn modelId="{DF6DE240-6340-4864-A1BF-3160BFE0D300}" type="presParOf" srcId="{60B5EBC6-ADF7-4856-810B-B0F5DA29763C}" destId="{95617537-2498-4749-A1E6-26A86F10A980}" srcOrd="1" destOrd="0" presId="urn:microsoft.com/office/officeart/2005/8/layout/vList3#2"/>
    <dgm:cxn modelId="{0EBF30DC-79ED-47BF-AE58-3F3B4DED5A19}" type="presParOf" srcId="{E5035176-A309-4C67-B6AE-FE68C651DC4E}" destId="{AE9C3E27-683D-489E-9E06-5C6DE71B883F}" srcOrd="13" destOrd="0" presId="urn:microsoft.com/office/officeart/2005/8/layout/vList3#2"/>
    <dgm:cxn modelId="{0A26A586-599F-486B-8A17-3CB7B472EB1D}" type="presParOf" srcId="{E5035176-A309-4C67-B6AE-FE68C651DC4E}" destId="{AAC6D04A-C3B3-42C0-B931-D6A026D9F937}" srcOrd="14" destOrd="0" presId="urn:microsoft.com/office/officeart/2005/8/layout/vList3#2"/>
    <dgm:cxn modelId="{5C398A25-7EE7-4872-A66D-391404E9F8F5}" type="presParOf" srcId="{AAC6D04A-C3B3-42C0-B931-D6A026D9F937}" destId="{DCCE3C2D-CE3C-4763-93E8-0593CB79AEF2}" srcOrd="0" destOrd="0" presId="urn:microsoft.com/office/officeart/2005/8/layout/vList3#2"/>
    <dgm:cxn modelId="{3C6A4079-86FE-4E51-B8A5-79F4AAAA1897}" type="presParOf" srcId="{AAC6D04A-C3B3-42C0-B931-D6A026D9F937}" destId="{5E8756E6-06CC-4BE4-9D21-CE19C528C119}" srcOrd="1" destOrd="0" presId="urn:microsoft.com/office/officeart/2005/8/layout/vList3#2"/>
    <dgm:cxn modelId="{FD1A824A-02E0-41DF-9460-E7A82B6C0711}" type="presParOf" srcId="{E5035176-A309-4C67-B6AE-FE68C651DC4E}" destId="{23AB049C-114F-44AE-9FFD-2B75F8700369}" srcOrd="15" destOrd="0" presId="urn:microsoft.com/office/officeart/2005/8/layout/vList3#2"/>
    <dgm:cxn modelId="{9AFD4F07-F366-4D9E-A94C-E6A0B81C2959}" type="presParOf" srcId="{E5035176-A309-4C67-B6AE-FE68C651DC4E}" destId="{ABAD3153-F642-4092-ADF2-C90DEF316924}" srcOrd="16" destOrd="0" presId="urn:microsoft.com/office/officeart/2005/8/layout/vList3#2"/>
    <dgm:cxn modelId="{BA3FDDC8-C36A-4180-932D-92F267E61A91}" type="presParOf" srcId="{ABAD3153-F642-4092-ADF2-C90DEF316924}" destId="{22E43DC5-758D-46F6-BCD9-8275F5A1B8C7}" srcOrd="0" destOrd="0" presId="urn:microsoft.com/office/officeart/2005/8/layout/vList3#2"/>
    <dgm:cxn modelId="{D229773E-2582-4637-9B19-6CB0DEBD98EE}" type="presParOf" srcId="{ABAD3153-F642-4092-ADF2-C90DEF316924}" destId="{A390A73E-3E7A-47B2-87B2-DE0A30FF597D}" srcOrd="1" destOrd="0" presId="urn:microsoft.com/office/officeart/2005/8/layout/vList3#2"/>
    <dgm:cxn modelId="{3E766021-1FDB-4DC7-A416-F70C03D81995}" type="presParOf" srcId="{E5035176-A309-4C67-B6AE-FE68C651DC4E}" destId="{4B41D641-68A1-4918-8E11-161C2EDD14B7}" srcOrd="17" destOrd="0" presId="urn:microsoft.com/office/officeart/2005/8/layout/vList3#2"/>
    <dgm:cxn modelId="{CEE08A4C-EB4D-4CE9-9B57-FD1619059189}" type="presParOf" srcId="{E5035176-A309-4C67-B6AE-FE68C651DC4E}" destId="{4F90A435-BCA0-4490-8E0C-C37DCB82280C}" srcOrd="18" destOrd="0" presId="urn:microsoft.com/office/officeart/2005/8/layout/vList3#2"/>
    <dgm:cxn modelId="{6F6C6A23-F64D-449E-896D-71AF6C005491}" type="presParOf" srcId="{4F90A435-BCA0-4490-8E0C-C37DCB82280C}" destId="{6A114AFC-C91A-418D-8BFE-DC205138C553}" srcOrd="0" destOrd="0" presId="urn:microsoft.com/office/officeart/2005/8/layout/vList3#2"/>
    <dgm:cxn modelId="{A807A278-80AB-4ABC-8509-A87746FF501D}" type="presParOf" srcId="{4F90A435-BCA0-4490-8E0C-C37DCB82280C}" destId="{384F0FAF-05B7-459C-B484-FEF2AA2B50E8}" srcOrd="1" destOrd="0" presId="urn:microsoft.com/office/officeart/2005/8/layout/vList3#2"/>
    <dgm:cxn modelId="{21BF090C-BBF8-4445-97A8-118FFBFA7600}" type="presParOf" srcId="{E5035176-A309-4C67-B6AE-FE68C651DC4E}" destId="{93B53F0B-0FE8-4744-B9D3-70284DB6E060}" srcOrd="19" destOrd="0" presId="urn:microsoft.com/office/officeart/2005/8/layout/vList3#2"/>
    <dgm:cxn modelId="{B34488A4-D511-4610-8EC2-8759F5C2D38D}" type="presParOf" srcId="{E5035176-A309-4C67-B6AE-FE68C651DC4E}" destId="{456C5FF4-F9D1-4559-963C-43178A8FC57F}" srcOrd="20" destOrd="0" presId="urn:microsoft.com/office/officeart/2005/8/layout/vList3#2"/>
    <dgm:cxn modelId="{B30C81C1-F1BB-4194-A1AE-60D97443BD1E}" type="presParOf" srcId="{456C5FF4-F9D1-4559-963C-43178A8FC57F}" destId="{DBC8095F-20B9-4360-A387-C4EB8FFCDC3E}" srcOrd="0" destOrd="0" presId="urn:microsoft.com/office/officeart/2005/8/layout/vList3#2"/>
    <dgm:cxn modelId="{0D84776B-6412-4098-86D7-C6F3D31D0E82}" type="presParOf" srcId="{456C5FF4-F9D1-4559-963C-43178A8FC57F}" destId="{2F739472-05B7-4B5E-928F-A7C6E7CF5B97}"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B2B2D-5DF0-A945-8DB1-8CD1BD3CC0C9}">
      <dsp:nvSpPr>
        <dsp:cNvPr id="0" name=""/>
        <dsp:cNvSpPr/>
      </dsp:nvSpPr>
      <dsp:spPr>
        <a:xfrm>
          <a:off x="695909" y="0"/>
          <a:ext cx="5552599" cy="5552599"/>
        </a:xfrm>
        <a:prstGeom prst="ellipse">
          <a:avLst/>
        </a:prstGeom>
        <a:gradFill rotWithShape="0">
          <a:gsLst>
            <a:gs pos="0">
              <a:srgbClr val="03D4A8"/>
            </a:gs>
            <a:gs pos="25000">
              <a:srgbClr val="21D6E0"/>
            </a:gs>
            <a:gs pos="75000">
              <a:srgbClr val="0087E6"/>
            </a:gs>
            <a:gs pos="100000">
              <a:srgbClr val="005CBF"/>
            </a:gs>
          </a:gsLst>
          <a:lin ang="5400000" scaled="0"/>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ADVANCE CARE PLANNING CONVERSATIONS (context)</a:t>
          </a:r>
          <a:endParaRPr lang="en-US" sz="1600" kern="1200" dirty="0"/>
        </a:p>
      </dsp:txBody>
      <dsp:txXfrm>
        <a:off x="2501892" y="277629"/>
        <a:ext cx="1940633" cy="832889"/>
      </dsp:txXfrm>
    </dsp:sp>
    <dsp:sp modelId="{83202AEC-071A-F24D-9183-BFE0DA67698A}">
      <dsp:nvSpPr>
        <dsp:cNvPr id="0" name=""/>
        <dsp:cNvSpPr/>
      </dsp:nvSpPr>
      <dsp:spPr>
        <a:xfrm>
          <a:off x="3103155" y="3284077"/>
          <a:ext cx="2062318" cy="2063276"/>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ADVANCE CARE PLAN</a:t>
          </a:r>
          <a:endParaRPr lang="en-US" sz="1400" kern="1200" dirty="0"/>
        </a:p>
      </dsp:txBody>
      <dsp:txXfrm>
        <a:off x="3653794" y="3413032"/>
        <a:ext cx="961040" cy="386864"/>
      </dsp:txXfrm>
    </dsp:sp>
    <dsp:sp modelId="{AF9308B3-14EA-8B43-A02A-1A23AEB7F997}">
      <dsp:nvSpPr>
        <dsp:cNvPr id="0" name=""/>
        <dsp:cNvSpPr/>
      </dsp:nvSpPr>
      <dsp:spPr>
        <a:xfrm>
          <a:off x="3923440" y="4110519"/>
          <a:ext cx="1097249" cy="1052689"/>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ADVANCE DIRECTIVE</a:t>
          </a:r>
          <a:endParaRPr lang="en-US" sz="1100" kern="1200" dirty="0"/>
        </a:p>
      </dsp:txBody>
      <dsp:txXfrm>
        <a:off x="4084129" y="4373692"/>
        <a:ext cx="775872" cy="52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ECC2-313E-4C69-9901-558A9E9D6D01}">
      <dsp:nvSpPr>
        <dsp:cNvPr id="0" name=""/>
        <dsp:cNvSpPr/>
      </dsp:nvSpPr>
      <dsp:spPr>
        <a:xfrm>
          <a:off x="0" y="20274"/>
          <a:ext cx="82296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Tier 1 – Awareness level </a:t>
          </a:r>
        </a:p>
        <a:p>
          <a:pPr lvl="0" algn="l" defTabSz="1289050">
            <a:lnSpc>
              <a:spcPct val="90000"/>
            </a:lnSpc>
            <a:spcBef>
              <a:spcPct val="0"/>
            </a:spcBef>
            <a:spcAft>
              <a:spcPct val="35000"/>
            </a:spcAft>
          </a:pPr>
          <a:r>
            <a:rPr lang="en-US" sz="1800" kern="1200" dirty="0" smtClean="0"/>
            <a:t>SCOPE: All</a:t>
          </a:r>
          <a:endParaRPr lang="en-NZ" sz="1800" kern="1200" dirty="0"/>
        </a:p>
      </dsp:txBody>
      <dsp:txXfrm>
        <a:off x="56658" y="76932"/>
        <a:ext cx="8116284" cy="1047324"/>
      </dsp:txXfrm>
    </dsp:sp>
    <dsp:sp modelId="{F5CE23C4-E4AC-4905-B884-0710475E4C89}">
      <dsp:nvSpPr>
        <dsp:cNvPr id="0" name=""/>
        <dsp:cNvSpPr/>
      </dsp:nvSpPr>
      <dsp:spPr>
        <a:xfrm>
          <a:off x="0" y="1180914"/>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Objective 1</a:t>
          </a:r>
          <a:r>
            <a:rPr lang="en-US" sz="2000" kern="1200" dirty="0" smtClean="0"/>
            <a:t> – Increase </a:t>
          </a:r>
          <a:r>
            <a:rPr lang="en-US" sz="2000" b="1" kern="1200" dirty="0" smtClean="0"/>
            <a:t>general awareness </a:t>
          </a:r>
          <a:r>
            <a:rPr lang="en-US" sz="2000" kern="1200" dirty="0" smtClean="0"/>
            <a:t>of ACP with public and service providers </a:t>
          </a:r>
          <a:endParaRPr lang="en-NZ" sz="2000" b="1" kern="1200" dirty="0"/>
        </a:p>
      </dsp:txBody>
      <dsp:txXfrm>
        <a:off x="0" y="1180914"/>
        <a:ext cx="8229600" cy="1026720"/>
      </dsp:txXfrm>
    </dsp:sp>
    <dsp:sp modelId="{0974648A-1A96-4783-8E3A-DD5A96B47651}">
      <dsp:nvSpPr>
        <dsp:cNvPr id="0" name=""/>
        <dsp:cNvSpPr/>
      </dsp:nvSpPr>
      <dsp:spPr>
        <a:xfrm>
          <a:off x="0" y="1857236"/>
          <a:ext cx="82296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Tier 2 – Embedding level</a:t>
          </a:r>
        </a:p>
        <a:p>
          <a:pPr lvl="0" algn="l" defTabSz="1289050">
            <a:lnSpc>
              <a:spcPct val="90000"/>
            </a:lnSpc>
            <a:spcBef>
              <a:spcPct val="0"/>
            </a:spcBef>
            <a:spcAft>
              <a:spcPct val="35000"/>
            </a:spcAft>
          </a:pPr>
          <a:r>
            <a:rPr lang="en-US" sz="1800" kern="1200" dirty="0" smtClean="0"/>
            <a:t>SCOPE: Targeted practices and services</a:t>
          </a:r>
          <a:endParaRPr lang="en-NZ" sz="1800" kern="1200" dirty="0"/>
        </a:p>
      </dsp:txBody>
      <dsp:txXfrm>
        <a:off x="56658" y="1913894"/>
        <a:ext cx="8116284" cy="1047324"/>
      </dsp:txXfrm>
    </dsp:sp>
    <dsp:sp modelId="{F3EC6C16-3583-4982-B867-4ADA24FAB1AA}">
      <dsp:nvSpPr>
        <dsp:cNvPr id="0" name=""/>
        <dsp:cNvSpPr/>
      </dsp:nvSpPr>
      <dsp:spPr>
        <a:xfrm>
          <a:off x="0" y="3229728"/>
          <a:ext cx="8229600" cy="15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Objective 2</a:t>
          </a:r>
          <a:r>
            <a:rPr lang="en-US" sz="2000" kern="1200" dirty="0" smtClean="0"/>
            <a:t> – Develop </a:t>
          </a:r>
          <a:r>
            <a:rPr lang="en-US" sz="2000" b="1" kern="1200" dirty="0" smtClean="0"/>
            <a:t>system infrastructure </a:t>
          </a:r>
          <a:r>
            <a:rPr lang="en-US" sz="2000" kern="1200" dirty="0" smtClean="0"/>
            <a:t>to support ACPs being developed, stored, coded and accessible </a:t>
          </a:r>
          <a:endParaRPr lang="en-NZ" sz="2000" b="1" kern="1200" dirty="0"/>
        </a:p>
        <a:p>
          <a:pPr marL="228600" lvl="1" indent="-228600" algn="l" defTabSz="889000">
            <a:lnSpc>
              <a:spcPct val="90000"/>
            </a:lnSpc>
            <a:spcBef>
              <a:spcPct val="0"/>
            </a:spcBef>
            <a:spcAft>
              <a:spcPct val="20000"/>
            </a:spcAft>
            <a:buChar char="••"/>
          </a:pPr>
          <a:r>
            <a:rPr lang="en-US" sz="2000" b="1" kern="1200" dirty="0" smtClean="0"/>
            <a:t>Objective 3</a:t>
          </a:r>
          <a:r>
            <a:rPr lang="en-US" sz="2000" kern="1200" dirty="0" smtClean="0"/>
            <a:t> – Increase </a:t>
          </a:r>
          <a:r>
            <a:rPr lang="en-US" sz="2000" b="1" kern="1200" dirty="0" smtClean="0"/>
            <a:t>workforce capability </a:t>
          </a:r>
          <a:r>
            <a:rPr lang="en-US" sz="2000" kern="1200" dirty="0" smtClean="0"/>
            <a:t>to lead ACP discussions and completion </a:t>
          </a:r>
          <a:endParaRPr lang="en-NZ" sz="2000" b="1" kern="1200" dirty="0"/>
        </a:p>
        <a:p>
          <a:pPr marL="114300" lvl="1" indent="-114300" algn="l" defTabSz="666750">
            <a:lnSpc>
              <a:spcPct val="90000"/>
            </a:lnSpc>
            <a:spcBef>
              <a:spcPct val="0"/>
            </a:spcBef>
            <a:spcAft>
              <a:spcPct val="20000"/>
            </a:spcAft>
            <a:buChar char="••"/>
          </a:pPr>
          <a:endParaRPr lang="en-NZ" sz="1500" b="1" kern="1200" dirty="0"/>
        </a:p>
      </dsp:txBody>
      <dsp:txXfrm>
        <a:off x="0" y="3229728"/>
        <a:ext cx="8229600" cy="150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F0808-EAFA-4B4D-BEA8-987137D9B18F}">
      <dsp:nvSpPr>
        <dsp:cNvPr id="0" name=""/>
        <dsp:cNvSpPr/>
      </dsp:nvSpPr>
      <dsp:spPr>
        <a:xfrm rot="10800000">
          <a:off x="1529395" y="1177"/>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smtClean="0"/>
            <a:t>Regular ACP </a:t>
          </a:r>
          <a:r>
            <a:rPr lang="en-US" sz="2300" kern="1200" dirty="0" err="1" smtClean="0"/>
            <a:t>Comms</a:t>
          </a:r>
          <a:endParaRPr lang="en-NZ" sz="2300" kern="1200" dirty="0"/>
        </a:p>
      </dsp:txBody>
      <dsp:txXfrm rot="10800000">
        <a:off x="1680332" y="1177"/>
        <a:ext cx="5321747" cy="603748"/>
      </dsp:txXfrm>
    </dsp:sp>
    <dsp:sp modelId="{383F1593-E85E-40EA-B33F-BD0849FFC5BA}">
      <dsp:nvSpPr>
        <dsp:cNvPr id="0" name=""/>
        <dsp:cNvSpPr/>
      </dsp:nvSpPr>
      <dsp:spPr>
        <a:xfrm>
          <a:off x="1227520" y="1177"/>
          <a:ext cx="603748" cy="60374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1AC5F-73A6-4E6B-A218-2FDE8BB9A684}">
      <dsp:nvSpPr>
        <dsp:cNvPr id="0" name=""/>
        <dsp:cNvSpPr/>
      </dsp:nvSpPr>
      <dsp:spPr>
        <a:xfrm rot="10800000">
          <a:off x="1529395" y="785149"/>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t>ACP Presentations &amp; Promotional Stands</a:t>
          </a:r>
          <a:endParaRPr lang="en-NZ" sz="2300" kern="1200" dirty="0"/>
        </a:p>
      </dsp:txBody>
      <dsp:txXfrm rot="10800000">
        <a:off x="1680332" y="785149"/>
        <a:ext cx="5321747" cy="603748"/>
      </dsp:txXfrm>
    </dsp:sp>
    <dsp:sp modelId="{CA0BFA93-12FB-471B-939C-5E0099E4AE48}">
      <dsp:nvSpPr>
        <dsp:cNvPr id="0" name=""/>
        <dsp:cNvSpPr/>
      </dsp:nvSpPr>
      <dsp:spPr>
        <a:xfrm>
          <a:off x="1199730" y="796681"/>
          <a:ext cx="603748" cy="60374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4CF84-9BE3-4BB5-A57C-679602A0F311}">
      <dsp:nvSpPr>
        <dsp:cNvPr id="0" name=""/>
        <dsp:cNvSpPr/>
      </dsp:nvSpPr>
      <dsp:spPr>
        <a:xfrm rot="10800000">
          <a:off x="1529395" y="1569121"/>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t>c. 75 hits/month on </a:t>
          </a:r>
          <a:r>
            <a:rPr lang="en-US" sz="2300" kern="1200" dirty="0" err="1" smtClean="0"/>
            <a:t>HealthPathways</a:t>
          </a:r>
          <a:endParaRPr lang="en-NZ" sz="2300" kern="1200" dirty="0"/>
        </a:p>
      </dsp:txBody>
      <dsp:txXfrm rot="10800000">
        <a:off x="1680332" y="1569121"/>
        <a:ext cx="5321747" cy="603748"/>
      </dsp:txXfrm>
    </dsp:sp>
    <dsp:sp modelId="{7E148B3C-4885-4511-8AE0-CF9819FE5F98}">
      <dsp:nvSpPr>
        <dsp:cNvPr id="0" name=""/>
        <dsp:cNvSpPr/>
      </dsp:nvSpPr>
      <dsp:spPr>
        <a:xfrm>
          <a:off x="1227520" y="1569121"/>
          <a:ext cx="603748" cy="60374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C7087-3491-4A67-B8A8-040D11973C2A}">
      <dsp:nvSpPr>
        <dsp:cNvPr id="0" name=""/>
        <dsp:cNvSpPr/>
      </dsp:nvSpPr>
      <dsp:spPr>
        <a:xfrm rot="10800000">
          <a:off x="1529395" y="2353093"/>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t>&gt;90 ACP Champions</a:t>
          </a:r>
          <a:endParaRPr lang="en-NZ" sz="2300" kern="1200" dirty="0"/>
        </a:p>
      </dsp:txBody>
      <dsp:txXfrm rot="10800000">
        <a:off x="1680332" y="2353093"/>
        <a:ext cx="5321747" cy="603748"/>
      </dsp:txXfrm>
    </dsp:sp>
    <dsp:sp modelId="{48386221-D7DB-4FAC-9EC5-C8E77D9C498C}">
      <dsp:nvSpPr>
        <dsp:cNvPr id="0" name=""/>
        <dsp:cNvSpPr/>
      </dsp:nvSpPr>
      <dsp:spPr>
        <a:xfrm>
          <a:off x="1227520" y="2353093"/>
          <a:ext cx="603748" cy="60374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D24F75-FB52-487A-9F34-7B5417FC78C1}">
      <dsp:nvSpPr>
        <dsp:cNvPr id="0" name=""/>
        <dsp:cNvSpPr/>
      </dsp:nvSpPr>
      <dsp:spPr>
        <a:xfrm rot="10800000">
          <a:off x="1529395" y="3137065"/>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t> Average c. 30 registrations/month</a:t>
          </a:r>
          <a:endParaRPr lang="en-NZ" sz="2300" kern="1200" dirty="0"/>
        </a:p>
      </dsp:txBody>
      <dsp:txXfrm rot="10800000">
        <a:off x="1680332" y="3137065"/>
        <a:ext cx="5321747" cy="603748"/>
      </dsp:txXfrm>
    </dsp:sp>
    <dsp:sp modelId="{9DC4D3BB-9180-4696-B840-A6D9D18999AB}">
      <dsp:nvSpPr>
        <dsp:cNvPr id="0" name=""/>
        <dsp:cNvSpPr/>
      </dsp:nvSpPr>
      <dsp:spPr>
        <a:xfrm>
          <a:off x="1227520" y="3137065"/>
          <a:ext cx="603748" cy="603748"/>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2860D-7E40-4946-8F3F-534B669A8251}">
      <dsp:nvSpPr>
        <dsp:cNvPr id="0" name=""/>
        <dsp:cNvSpPr/>
      </dsp:nvSpPr>
      <dsp:spPr>
        <a:xfrm rot="10800000">
          <a:off x="1529395" y="3921036"/>
          <a:ext cx="5472684" cy="6037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t>ACP Training courses in all DHBs</a:t>
          </a:r>
          <a:endParaRPr lang="en-NZ" sz="2300" kern="1200" dirty="0"/>
        </a:p>
      </dsp:txBody>
      <dsp:txXfrm rot="10800000">
        <a:off x="1680332" y="3921036"/>
        <a:ext cx="5321747" cy="603748"/>
      </dsp:txXfrm>
    </dsp:sp>
    <dsp:sp modelId="{7EAC3571-C92B-49F3-8041-48A9F123DC29}">
      <dsp:nvSpPr>
        <dsp:cNvPr id="0" name=""/>
        <dsp:cNvSpPr/>
      </dsp:nvSpPr>
      <dsp:spPr>
        <a:xfrm>
          <a:off x="1227520" y="3921036"/>
          <a:ext cx="603748" cy="60374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61975-748E-4D25-A360-8AA71959A0CB}">
      <dsp:nvSpPr>
        <dsp:cNvPr id="0" name=""/>
        <dsp:cNvSpPr/>
      </dsp:nvSpPr>
      <dsp:spPr>
        <a:xfrm>
          <a:off x="1500053" y="578"/>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Strategic fit</a:t>
          </a:r>
          <a:endParaRPr lang="en-NZ" sz="2800" kern="1200" dirty="0"/>
        </a:p>
      </dsp:txBody>
      <dsp:txXfrm>
        <a:off x="1500053" y="578"/>
        <a:ext cx="5229492" cy="475408"/>
      </dsp:txXfrm>
    </dsp:sp>
    <dsp:sp modelId="{9CA4A595-5FC2-4F08-9B0E-64CF948512F5}">
      <dsp:nvSpPr>
        <dsp:cNvPr id="0" name=""/>
        <dsp:cNvSpPr/>
      </dsp:nvSpPr>
      <dsp:spPr>
        <a:xfrm>
          <a:off x="1500053"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72036-3F05-417A-BF48-70EDDA741654}">
      <dsp:nvSpPr>
        <dsp:cNvPr id="0" name=""/>
        <dsp:cNvSpPr/>
      </dsp:nvSpPr>
      <dsp:spPr>
        <a:xfrm>
          <a:off x="2237993"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CFC6D-24A1-49C3-BEF2-9665D54562B8}">
      <dsp:nvSpPr>
        <dsp:cNvPr id="0" name=""/>
        <dsp:cNvSpPr/>
      </dsp:nvSpPr>
      <dsp:spPr>
        <a:xfrm>
          <a:off x="2975932"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23D6E-12E8-42A5-97C3-9D8C239458A0}">
      <dsp:nvSpPr>
        <dsp:cNvPr id="0" name=""/>
        <dsp:cNvSpPr/>
      </dsp:nvSpPr>
      <dsp:spPr>
        <a:xfrm>
          <a:off x="3713872"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04372-DECF-445D-BF19-32541001232E}">
      <dsp:nvSpPr>
        <dsp:cNvPr id="0" name=""/>
        <dsp:cNvSpPr/>
      </dsp:nvSpPr>
      <dsp:spPr>
        <a:xfrm>
          <a:off x="4451811"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55693-965B-4A7A-9086-00C86A16F422}">
      <dsp:nvSpPr>
        <dsp:cNvPr id="0" name=""/>
        <dsp:cNvSpPr/>
      </dsp:nvSpPr>
      <dsp:spPr>
        <a:xfrm>
          <a:off x="5189751"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21DF7-E49A-48ED-9290-E93FCBA213E8}">
      <dsp:nvSpPr>
        <dsp:cNvPr id="0" name=""/>
        <dsp:cNvSpPr/>
      </dsp:nvSpPr>
      <dsp:spPr>
        <a:xfrm>
          <a:off x="5927690" y="475987"/>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0CAE8-602F-4128-BCC9-DA1005F43388}">
      <dsp:nvSpPr>
        <dsp:cNvPr id="0" name=""/>
        <dsp:cNvSpPr/>
      </dsp:nvSpPr>
      <dsp:spPr>
        <a:xfrm>
          <a:off x="1500053" y="656109"/>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Cultural change</a:t>
          </a:r>
          <a:endParaRPr lang="en-NZ" sz="2800" kern="1200" dirty="0"/>
        </a:p>
      </dsp:txBody>
      <dsp:txXfrm>
        <a:off x="1500053" y="656109"/>
        <a:ext cx="5229492" cy="475408"/>
      </dsp:txXfrm>
    </dsp:sp>
    <dsp:sp modelId="{1959F06C-F6C0-4913-83A7-D7CF2211B8E3}">
      <dsp:nvSpPr>
        <dsp:cNvPr id="0" name=""/>
        <dsp:cNvSpPr/>
      </dsp:nvSpPr>
      <dsp:spPr>
        <a:xfrm>
          <a:off x="1500053"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590CA-2426-4842-A691-73D47FBF34C3}">
      <dsp:nvSpPr>
        <dsp:cNvPr id="0" name=""/>
        <dsp:cNvSpPr/>
      </dsp:nvSpPr>
      <dsp:spPr>
        <a:xfrm>
          <a:off x="2237993"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3B305-5E45-46F2-865E-FB1F813C51DB}">
      <dsp:nvSpPr>
        <dsp:cNvPr id="0" name=""/>
        <dsp:cNvSpPr/>
      </dsp:nvSpPr>
      <dsp:spPr>
        <a:xfrm>
          <a:off x="2975932"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D98F4-0B54-4B2D-9A5A-4295AD0013C0}">
      <dsp:nvSpPr>
        <dsp:cNvPr id="0" name=""/>
        <dsp:cNvSpPr/>
      </dsp:nvSpPr>
      <dsp:spPr>
        <a:xfrm>
          <a:off x="3713872"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67020-992D-4EFF-B35F-D1AD8A60517C}">
      <dsp:nvSpPr>
        <dsp:cNvPr id="0" name=""/>
        <dsp:cNvSpPr/>
      </dsp:nvSpPr>
      <dsp:spPr>
        <a:xfrm>
          <a:off x="4451811"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85056-69AF-4533-A0AA-78121E61C499}">
      <dsp:nvSpPr>
        <dsp:cNvPr id="0" name=""/>
        <dsp:cNvSpPr/>
      </dsp:nvSpPr>
      <dsp:spPr>
        <a:xfrm>
          <a:off x="5189751"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66B11-7C66-4953-98A1-2E705A74954E}">
      <dsp:nvSpPr>
        <dsp:cNvPr id="0" name=""/>
        <dsp:cNvSpPr/>
      </dsp:nvSpPr>
      <dsp:spPr>
        <a:xfrm>
          <a:off x="5927690" y="1131518"/>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66CBB-84A2-4B0C-B28B-07C439BC7FDD}">
      <dsp:nvSpPr>
        <dsp:cNvPr id="0" name=""/>
        <dsp:cNvSpPr/>
      </dsp:nvSpPr>
      <dsp:spPr>
        <a:xfrm>
          <a:off x="1500053" y="1311640"/>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Dedicated resource</a:t>
          </a:r>
          <a:endParaRPr lang="en-NZ" sz="2800" kern="1200" dirty="0"/>
        </a:p>
      </dsp:txBody>
      <dsp:txXfrm>
        <a:off x="1500053" y="1311640"/>
        <a:ext cx="5229492" cy="475408"/>
      </dsp:txXfrm>
    </dsp:sp>
    <dsp:sp modelId="{417F6C49-0362-42C0-8FCC-2D83CD305F42}">
      <dsp:nvSpPr>
        <dsp:cNvPr id="0" name=""/>
        <dsp:cNvSpPr/>
      </dsp:nvSpPr>
      <dsp:spPr>
        <a:xfrm>
          <a:off x="1500053"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DCF2-4736-406E-83AC-B41049A47249}">
      <dsp:nvSpPr>
        <dsp:cNvPr id="0" name=""/>
        <dsp:cNvSpPr/>
      </dsp:nvSpPr>
      <dsp:spPr>
        <a:xfrm>
          <a:off x="2237993"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E6715-200D-4A41-B680-4BB124FA52EE}">
      <dsp:nvSpPr>
        <dsp:cNvPr id="0" name=""/>
        <dsp:cNvSpPr/>
      </dsp:nvSpPr>
      <dsp:spPr>
        <a:xfrm>
          <a:off x="2975932"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F1DA1-98B6-45EF-A676-EB22880E8EEB}">
      <dsp:nvSpPr>
        <dsp:cNvPr id="0" name=""/>
        <dsp:cNvSpPr/>
      </dsp:nvSpPr>
      <dsp:spPr>
        <a:xfrm>
          <a:off x="3713872"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2CBD7-409E-45C4-92C1-0AD9EAB72045}">
      <dsp:nvSpPr>
        <dsp:cNvPr id="0" name=""/>
        <dsp:cNvSpPr/>
      </dsp:nvSpPr>
      <dsp:spPr>
        <a:xfrm>
          <a:off x="4451811"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1E287-1A72-4B83-8F3E-9059DDA2B590}">
      <dsp:nvSpPr>
        <dsp:cNvPr id="0" name=""/>
        <dsp:cNvSpPr/>
      </dsp:nvSpPr>
      <dsp:spPr>
        <a:xfrm>
          <a:off x="5189751"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4093F-9821-4D30-8AED-934D0D904DEA}">
      <dsp:nvSpPr>
        <dsp:cNvPr id="0" name=""/>
        <dsp:cNvSpPr/>
      </dsp:nvSpPr>
      <dsp:spPr>
        <a:xfrm>
          <a:off x="5927690" y="1787049"/>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E0A38-FB0D-43E6-BF12-4678B1EEB94F}">
      <dsp:nvSpPr>
        <dsp:cNvPr id="0" name=""/>
        <dsp:cNvSpPr/>
      </dsp:nvSpPr>
      <dsp:spPr>
        <a:xfrm>
          <a:off x="1500053" y="1967171"/>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Embed ACP in workflow</a:t>
          </a:r>
          <a:endParaRPr lang="en-NZ" sz="2800" kern="1200" dirty="0"/>
        </a:p>
      </dsp:txBody>
      <dsp:txXfrm>
        <a:off x="1500053" y="1967171"/>
        <a:ext cx="5229492" cy="475408"/>
      </dsp:txXfrm>
    </dsp:sp>
    <dsp:sp modelId="{851E1D33-C590-4638-857B-E5DB2861A991}">
      <dsp:nvSpPr>
        <dsp:cNvPr id="0" name=""/>
        <dsp:cNvSpPr/>
      </dsp:nvSpPr>
      <dsp:spPr>
        <a:xfrm>
          <a:off x="1500053"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24FC4-8B7E-4A57-9779-4CA7F9634AE6}">
      <dsp:nvSpPr>
        <dsp:cNvPr id="0" name=""/>
        <dsp:cNvSpPr/>
      </dsp:nvSpPr>
      <dsp:spPr>
        <a:xfrm>
          <a:off x="2237993"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EE7B9-190B-422F-92EC-C94387D2E3F4}">
      <dsp:nvSpPr>
        <dsp:cNvPr id="0" name=""/>
        <dsp:cNvSpPr/>
      </dsp:nvSpPr>
      <dsp:spPr>
        <a:xfrm>
          <a:off x="2975932"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12A2E-677C-49AC-8AC4-85F2D0879476}">
      <dsp:nvSpPr>
        <dsp:cNvPr id="0" name=""/>
        <dsp:cNvSpPr/>
      </dsp:nvSpPr>
      <dsp:spPr>
        <a:xfrm>
          <a:off x="3713872"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6EFEB-E4EC-414E-972D-4352E5B7B5F5}">
      <dsp:nvSpPr>
        <dsp:cNvPr id="0" name=""/>
        <dsp:cNvSpPr/>
      </dsp:nvSpPr>
      <dsp:spPr>
        <a:xfrm>
          <a:off x="4451811"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48070-2987-4E60-81B0-46EB498796BF}">
      <dsp:nvSpPr>
        <dsp:cNvPr id="0" name=""/>
        <dsp:cNvSpPr/>
      </dsp:nvSpPr>
      <dsp:spPr>
        <a:xfrm>
          <a:off x="5189751"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354F5-975C-4D3B-B577-9A48F2D29224}">
      <dsp:nvSpPr>
        <dsp:cNvPr id="0" name=""/>
        <dsp:cNvSpPr/>
      </dsp:nvSpPr>
      <dsp:spPr>
        <a:xfrm>
          <a:off x="5927690" y="2442580"/>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D6060-727E-4022-8C2D-B0F9BAE2B6BB}">
      <dsp:nvSpPr>
        <dsp:cNvPr id="0" name=""/>
        <dsp:cNvSpPr/>
      </dsp:nvSpPr>
      <dsp:spPr>
        <a:xfrm>
          <a:off x="1500053" y="2622702"/>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Pre-existing infrastructure</a:t>
          </a:r>
          <a:endParaRPr lang="en-NZ" sz="2800" kern="1200" dirty="0"/>
        </a:p>
      </dsp:txBody>
      <dsp:txXfrm>
        <a:off x="1500053" y="2622702"/>
        <a:ext cx="5229492" cy="475408"/>
      </dsp:txXfrm>
    </dsp:sp>
    <dsp:sp modelId="{011A4EA0-3BC7-428D-81FD-A7AA756F4382}">
      <dsp:nvSpPr>
        <dsp:cNvPr id="0" name=""/>
        <dsp:cNvSpPr/>
      </dsp:nvSpPr>
      <dsp:spPr>
        <a:xfrm>
          <a:off x="1500053"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1FAF1-C104-4CF0-8113-FBC8A0890000}">
      <dsp:nvSpPr>
        <dsp:cNvPr id="0" name=""/>
        <dsp:cNvSpPr/>
      </dsp:nvSpPr>
      <dsp:spPr>
        <a:xfrm>
          <a:off x="2237993"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F178E-6C75-4730-B83E-11B4554B7957}">
      <dsp:nvSpPr>
        <dsp:cNvPr id="0" name=""/>
        <dsp:cNvSpPr/>
      </dsp:nvSpPr>
      <dsp:spPr>
        <a:xfrm>
          <a:off x="2975932"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75D64-876D-4231-8CD0-ABDA7724CCDA}">
      <dsp:nvSpPr>
        <dsp:cNvPr id="0" name=""/>
        <dsp:cNvSpPr/>
      </dsp:nvSpPr>
      <dsp:spPr>
        <a:xfrm>
          <a:off x="3713872"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7B751-A74E-466B-884F-B504CE37BC3E}">
      <dsp:nvSpPr>
        <dsp:cNvPr id="0" name=""/>
        <dsp:cNvSpPr/>
      </dsp:nvSpPr>
      <dsp:spPr>
        <a:xfrm>
          <a:off x="4451811"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822A9-6CAF-493A-BE1F-E6DC4B9DC1AD}">
      <dsp:nvSpPr>
        <dsp:cNvPr id="0" name=""/>
        <dsp:cNvSpPr/>
      </dsp:nvSpPr>
      <dsp:spPr>
        <a:xfrm>
          <a:off x="5189751"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2FFEF-6785-4418-8683-0D52ECC6ECF5}">
      <dsp:nvSpPr>
        <dsp:cNvPr id="0" name=""/>
        <dsp:cNvSpPr/>
      </dsp:nvSpPr>
      <dsp:spPr>
        <a:xfrm>
          <a:off x="5927690" y="3098111"/>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8035E-233B-4AA9-B6A7-D8266D7EFF05}">
      <dsp:nvSpPr>
        <dsp:cNvPr id="0" name=""/>
        <dsp:cNvSpPr/>
      </dsp:nvSpPr>
      <dsp:spPr>
        <a:xfrm>
          <a:off x="1500053" y="3278233"/>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Senior leadership</a:t>
          </a:r>
          <a:endParaRPr lang="en-NZ" sz="2800" kern="1200" dirty="0"/>
        </a:p>
      </dsp:txBody>
      <dsp:txXfrm>
        <a:off x="1500053" y="3278233"/>
        <a:ext cx="5229492" cy="475408"/>
      </dsp:txXfrm>
    </dsp:sp>
    <dsp:sp modelId="{DE9FBB2E-BC6A-45EC-AC1A-40E1EEE8314D}">
      <dsp:nvSpPr>
        <dsp:cNvPr id="0" name=""/>
        <dsp:cNvSpPr/>
      </dsp:nvSpPr>
      <dsp:spPr>
        <a:xfrm>
          <a:off x="1500053"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05471-4785-4C83-B679-D570EFD551A3}">
      <dsp:nvSpPr>
        <dsp:cNvPr id="0" name=""/>
        <dsp:cNvSpPr/>
      </dsp:nvSpPr>
      <dsp:spPr>
        <a:xfrm>
          <a:off x="2237993"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5FB1D-0F04-4D43-AC79-F78F733E2D66}">
      <dsp:nvSpPr>
        <dsp:cNvPr id="0" name=""/>
        <dsp:cNvSpPr/>
      </dsp:nvSpPr>
      <dsp:spPr>
        <a:xfrm>
          <a:off x="2975932"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AC515-906E-492B-A36A-7CD5F6A5D92E}">
      <dsp:nvSpPr>
        <dsp:cNvPr id="0" name=""/>
        <dsp:cNvSpPr/>
      </dsp:nvSpPr>
      <dsp:spPr>
        <a:xfrm>
          <a:off x="3713872"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FCE50-3908-46CF-9481-33481B640376}">
      <dsp:nvSpPr>
        <dsp:cNvPr id="0" name=""/>
        <dsp:cNvSpPr/>
      </dsp:nvSpPr>
      <dsp:spPr>
        <a:xfrm>
          <a:off x="4451811"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C8B2F-4543-4597-8A2C-ABF5E4090BE8}">
      <dsp:nvSpPr>
        <dsp:cNvPr id="0" name=""/>
        <dsp:cNvSpPr/>
      </dsp:nvSpPr>
      <dsp:spPr>
        <a:xfrm>
          <a:off x="5189751"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3A246-A2D4-4F24-951B-995666ADE724}">
      <dsp:nvSpPr>
        <dsp:cNvPr id="0" name=""/>
        <dsp:cNvSpPr/>
      </dsp:nvSpPr>
      <dsp:spPr>
        <a:xfrm>
          <a:off x="5927690" y="3753642"/>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6C046-A8AA-4BB1-ACE1-B2AE66B57F75}">
      <dsp:nvSpPr>
        <dsp:cNvPr id="0" name=""/>
        <dsp:cNvSpPr/>
      </dsp:nvSpPr>
      <dsp:spPr>
        <a:xfrm>
          <a:off x="1500053" y="3933764"/>
          <a:ext cx="5229492" cy="47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a:lnSpc>
              <a:spcPct val="90000"/>
            </a:lnSpc>
            <a:spcBef>
              <a:spcPct val="0"/>
            </a:spcBef>
            <a:spcAft>
              <a:spcPct val="35000"/>
            </a:spcAft>
          </a:pPr>
          <a:r>
            <a:rPr lang="en-US" sz="2800" kern="1200" dirty="0" smtClean="0"/>
            <a:t>Amend ACP to local context</a:t>
          </a:r>
          <a:endParaRPr lang="en-NZ" sz="2800" kern="1200" dirty="0"/>
        </a:p>
      </dsp:txBody>
      <dsp:txXfrm>
        <a:off x="1500053" y="3933764"/>
        <a:ext cx="5229492" cy="475408"/>
      </dsp:txXfrm>
    </dsp:sp>
    <dsp:sp modelId="{BFDE9121-E49F-41F5-8790-A1AA98D5D619}">
      <dsp:nvSpPr>
        <dsp:cNvPr id="0" name=""/>
        <dsp:cNvSpPr/>
      </dsp:nvSpPr>
      <dsp:spPr>
        <a:xfrm>
          <a:off x="1500053"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2B7A9-236F-4005-BF31-5A51A5A97106}">
      <dsp:nvSpPr>
        <dsp:cNvPr id="0" name=""/>
        <dsp:cNvSpPr/>
      </dsp:nvSpPr>
      <dsp:spPr>
        <a:xfrm>
          <a:off x="2237993"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7ADA3-D484-48AD-BA4B-217C12037DF9}">
      <dsp:nvSpPr>
        <dsp:cNvPr id="0" name=""/>
        <dsp:cNvSpPr/>
      </dsp:nvSpPr>
      <dsp:spPr>
        <a:xfrm>
          <a:off x="2975932"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E88C9-EB2E-4EB2-B1E4-A82FB0E23B24}">
      <dsp:nvSpPr>
        <dsp:cNvPr id="0" name=""/>
        <dsp:cNvSpPr/>
      </dsp:nvSpPr>
      <dsp:spPr>
        <a:xfrm>
          <a:off x="3713872"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33942-4A68-40D6-A156-504C65F483E1}">
      <dsp:nvSpPr>
        <dsp:cNvPr id="0" name=""/>
        <dsp:cNvSpPr/>
      </dsp:nvSpPr>
      <dsp:spPr>
        <a:xfrm>
          <a:off x="4451811"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36064-5F9D-4E0B-AEFF-F2DB71AEB39A}">
      <dsp:nvSpPr>
        <dsp:cNvPr id="0" name=""/>
        <dsp:cNvSpPr/>
      </dsp:nvSpPr>
      <dsp:spPr>
        <a:xfrm>
          <a:off x="5189751"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B819-04A9-400E-A67B-0A06EA67AD21}">
      <dsp:nvSpPr>
        <dsp:cNvPr id="0" name=""/>
        <dsp:cNvSpPr/>
      </dsp:nvSpPr>
      <dsp:spPr>
        <a:xfrm>
          <a:off x="5927690" y="4409173"/>
          <a:ext cx="697265" cy="11621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5C04-F181-4A6D-9FF0-81915DE4FC22}">
      <dsp:nvSpPr>
        <dsp:cNvPr id="0" name=""/>
        <dsp:cNvSpPr/>
      </dsp:nvSpPr>
      <dsp:spPr>
        <a:xfrm>
          <a:off x="0" y="28478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E9367-E905-41DF-ACDE-1BFA7C05B834}">
      <dsp:nvSpPr>
        <dsp:cNvPr id="0" name=""/>
        <dsp:cNvSpPr/>
      </dsp:nvSpPr>
      <dsp:spPr>
        <a:xfrm>
          <a:off x="411480" y="78141"/>
          <a:ext cx="5760720" cy="4132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Masterton Medical (GP) </a:t>
          </a:r>
          <a:endParaRPr lang="en-NZ" sz="2400" kern="1200" dirty="0"/>
        </a:p>
      </dsp:txBody>
      <dsp:txXfrm>
        <a:off x="431655" y="98316"/>
        <a:ext cx="5720370" cy="372930"/>
      </dsp:txXfrm>
    </dsp:sp>
    <dsp:sp modelId="{6735EC8A-89A9-446D-BC42-1352255319AE}">
      <dsp:nvSpPr>
        <dsp:cNvPr id="0" name=""/>
        <dsp:cNvSpPr/>
      </dsp:nvSpPr>
      <dsp:spPr>
        <a:xfrm>
          <a:off x="0" y="91982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AFBA2-05D2-435A-9657-F53F16113FD5}">
      <dsp:nvSpPr>
        <dsp:cNvPr id="0" name=""/>
        <dsp:cNvSpPr/>
      </dsp:nvSpPr>
      <dsp:spPr>
        <a:xfrm>
          <a:off x="411480" y="71318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Hutt Older Persons &amp; Rehab Service </a:t>
          </a:r>
          <a:endParaRPr lang="en-NZ" sz="2400" kern="1200" dirty="0"/>
        </a:p>
      </dsp:txBody>
      <dsp:txXfrm>
        <a:off x="431655" y="733356"/>
        <a:ext cx="5720370" cy="372930"/>
      </dsp:txXfrm>
    </dsp:sp>
    <dsp:sp modelId="{74B06521-DCA3-4BF4-9515-1F61BB73D055}">
      <dsp:nvSpPr>
        <dsp:cNvPr id="0" name=""/>
        <dsp:cNvSpPr/>
      </dsp:nvSpPr>
      <dsp:spPr>
        <a:xfrm>
          <a:off x="0" y="155486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E7BE3-6B1A-4C7F-BB1C-BCCD3BA90CB4}">
      <dsp:nvSpPr>
        <dsp:cNvPr id="0" name=""/>
        <dsp:cNvSpPr/>
      </dsp:nvSpPr>
      <dsp:spPr>
        <a:xfrm>
          <a:off x="411480" y="1348221"/>
          <a:ext cx="5760720" cy="4132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err="1" smtClean="0"/>
            <a:t>Muritai</a:t>
          </a:r>
          <a:r>
            <a:rPr lang="en-US" sz="2400" kern="1200" dirty="0" smtClean="0"/>
            <a:t> Health Centre (GP)</a:t>
          </a:r>
          <a:endParaRPr lang="en-NZ" sz="2400" kern="1200" dirty="0"/>
        </a:p>
      </dsp:txBody>
      <dsp:txXfrm>
        <a:off x="431655" y="1368396"/>
        <a:ext cx="5720370" cy="372930"/>
      </dsp:txXfrm>
    </dsp:sp>
    <dsp:sp modelId="{79CEE408-6BBF-40A8-B0B5-3E3A7CAF0B96}">
      <dsp:nvSpPr>
        <dsp:cNvPr id="0" name=""/>
        <dsp:cNvSpPr/>
      </dsp:nvSpPr>
      <dsp:spPr>
        <a:xfrm>
          <a:off x="0" y="218990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DBBDF7-51A5-4C36-B5EB-D0CB284889C2}">
      <dsp:nvSpPr>
        <dsp:cNvPr id="0" name=""/>
        <dsp:cNvSpPr/>
      </dsp:nvSpPr>
      <dsp:spPr>
        <a:xfrm>
          <a:off x="411480" y="1983261"/>
          <a:ext cx="5760720" cy="4132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err="1" smtClean="0"/>
            <a:t>Whitby</a:t>
          </a:r>
          <a:r>
            <a:rPr lang="en-US" sz="2400" kern="1200" dirty="0" smtClean="0"/>
            <a:t> Doctors (GP)</a:t>
          </a:r>
          <a:endParaRPr lang="en-NZ" sz="2400" kern="1200" dirty="0"/>
        </a:p>
      </dsp:txBody>
      <dsp:txXfrm>
        <a:off x="431655" y="2003436"/>
        <a:ext cx="5720370" cy="372930"/>
      </dsp:txXfrm>
    </dsp:sp>
    <dsp:sp modelId="{3C6C914E-B0A3-49E4-A827-9E9862939EB9}">
      <dsp:nvSpPr>
        <dsp:cNvPr id="0" name=""/>
        <dsp:cNvSpPr/>
      </dsp:nvSpPr>
      <dsp:spPr>
        <a:xfrm>
          <a:off x="0" y="282494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CD646-C05D-4C17-836C-D097F1B17C48}">
      <dsp:nvSpPr>
        <dsp:cNvPr id="0" name=""/>
        <dsp:cNvSpPr/>
      </dsp:nvSpPr>
      <dsp:spPr>
        <a:xfrm>
          <a:off x="411480" y="2618301"/>
          <a:ext cx="5760720" cy="4132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err="1" smtClean="0"/>
            <a:t>Paraparaumu</a:t>
          </a:r>
          <a:r>
            <a:rPr lang="en-US" sz="2400" kern="1200" dirty="0" smtClean="0"/>
            <a:t> Medical (GP)</a:t>
          </a:r>
          <a:endParaRPr lang="en-NZ" sz="2400" kern="1200" dirty="0"/>
        </a:p>
      </dsp:txBody>
      <dsp:txXfrm>
        <a:off x="431655" y="2638476"/>
        <a:ext cx="5720370" cy="372930"/>
      </dsp:txXfrm>
    </dsp:sp>
    <dsp:sp modelId="{194907D3-F2A0-47D5-AF78-B10749E23E4A}">
      <dsp:nvSpPr>
        <dsp:cNvPr id="0" name=""/>
        <dsp:cNvSpPr/>
      </dsp:nvSpPr>
      <dsp:spPr>
        <a:xfrm>
          <a:off x="0" y="345998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8295E-148C-47DD-81C6-C58863557A3E}">
      <dsp:nvSpPr>
        <dsp:cNvPr id="0" name=""/>
        <dsp:cNvSpPr/>
      </dsp:nvSpPr>
      <dsp:spPr>
        <a:xfrm>
          <a:off x="411480" y="325334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CCDHB Respiratory Outpatients</a:t>
          </a:r>
          <a:endParaRPr lang="en-NZ" sz="2400" kern="1200" dirty="0"/>
        </a:p>
      </dsp:txBody>
      <dsp:txXfrm>
        <a:off x="431655" y="3273516"/>
        <a:ext cx="5720370" cy="372930"/>
      </dsp:txXfrm>
    </dsp:sp>
    <dsp:sp modelId="{DA572564-1054-465A-8511-1BD06ACC5A96}">
      <dsp:nvSpPr>
        <dsp:cNvPr id="0" name=""/>
        <dsp:cNvSpPr/>
      </dsp:nvSpPr>
      <dsp:spPr>
        <a:xfrm>
          <a:off x="0" y="409502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3A18B-7671-47C8-95A8-9A9BC49E3D31}">
      <dsp:nvSpPr>
        <dsp:cNvPr id="0" name=""/>
        <dsp:cNvSpPr/>
      </dsp:nvSpPr>
      <dsp:spPr>
        <a:xfrm>
          <a:off x="411480" y="3888381"/>
          <a:ext cx="5760720" cy="413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Mary Potter Hospice</a:t>
          </a:r>
          <a:endParaRPr lang="en-NZ" sz="2400" kern="1200" dirty="0"/>
        </a:p>
      </dsp:txBody>
      <dsp:txXfrm>
        <a:off x="431655" y="3908556"/>
        <a:ext cx="5720370"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F7EF8-5B6D-4FA4-A58E-ADED21F2A309}">
      <dsp:nvSpPr>
        <dsp:cNvPr id="0" name=""/>
        <dsp:cNvSpPr/>
      </dsp:nvSpPr>
      <dsp:spPr>
        <a:xfrm rot="10800000">
          <a:off x="1459311" y="1506"/>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Wairarapa</a:t>
          </a:r>
          <a:r>
            <a:rPr lang="en-US" sz="1400" kern="1200" dirty="0" smtClean="0"/>
            <a:t> emergency department</a:t>
          </a:r>
          <a:endParaRPr lang="en-NZ" sz="1400" kern="1200" dirty="0"/>
        </a:p>
      </dsp:txBody>
      <dsp:txXfrm rot="10800000">
        <a:off x="1540164" y="1506"/>
        <a:ext cx="5391831" cy="323412"/>
      </dsp:txXfrm>
    </dsp:sp>
    <dsp:sp modelId="{9EB5DB6F-CC3A-4AC8-BC66-3CBF5004F61B}">
      <dsp:nvSpPr>
        <dsp:cNvPr id="0" name=""/>
        <dsp:cNvSpPr/>
      </dsp:nvSpPr>
      <dsp:spPr>
        <a:xfrm>
          <a:off x="1297604" y="1506"/>
          <a:ext cx="323412" cy="32341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4B262-53E9-4C0D-A54A-7E6F4032F54A}">
      <dsp:nvSpPr>
        <dsp:cNvPr id="0" name=""/>
        <dsp:cNvSpPr/>
      </dsp:nvSpPr>
      <dsp:spPr>
        <a:xfrm rot="10800000">
          <a:off x="1459311" y="421460"/>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Martinborough</a:t>
          </a:r>
          <a:r>
            <a:rPr lang="en-US" sz="1400" kern="1200" dirty="0" smtClean="0"/>
            <a:t> Medical</a:t>
          </a:r>
          <a:endParaRPr lang="en-NZ" sz="1400" kern="1200" dirty="0"/>
        </a:p>
      </dsp:txBody>
      <dsp:txXfrm rot="10800000">
        <a:off x="1540164" y="421460"/>
        <a:ext cx="5391831" cy="323412"/>
      </dsp:txXfrm>
    </dsp:sp>
    <dsp:sp modelId="{A0CDB06F-5A99-404A-B312-16FE0623C895}">
      <dsp:nvSpPr>
        <dsp:cNvPr id="0" name=""/>
        <dsp:cNvSpPr/>
      </dsp:nvSpPr>
      <dsp:spPr>
        <a:xfrm>
          <a:off x="1297604" y="421460"/>
          <a:ext cx="323412" cy="3234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CE2AC-CFD3-444C-856C-36E03104AF25}">
      <dsp:nvSpPr>
        <dsp:cNvPr id="0" name=""/>
        <dsp:cNvSpPr/>
      </dsp:nvSpPr>
      <dsp:spPr>
        <a:xfrm rot="10800000">
          <a:off x="1459311" y="841414"/>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Khandallah</a:t>
          </a:r>
          <a:r>
            <a:rPr lang="en-US" sz="1400" kern="1200" dirty="0" smtClean="0"/>
            <a:t> Medical</a:t>
          </a:r>
          <a:endParaRPr lang="en-NZ" sz="1400" kern="1200" dirty="0"/>
        </a:p>
      </dsp:txBody>
      <dsp:txXfrm rot="10800000">
        <a:off x="1540164" y="841414"/>
        <a:ext cx="5391831" cy="323412"/>
      </dsp:txXfrm>
    </dsp:sp>
    <dsp:sp modelId="{3EBBEFEA-285C-4075-8AEA-0BB28D89DCDC}">
      <dsp:nvSpPr>
        <dsp:cNvPr id="0" name=""/>
        <dsp:cNvSpPr/>
      </dsp:nvSpPr>
      <dsp:spPr>
        <a:xfrm>
          <a:off x="1297604" y="841414"/>
          <a:ext cx="323412" cy="3234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67C84-F9E7-4C79-B145-4E3DF2E1A738}">
      <dsp:nvSpPr>
        <dsp:cNvPr id="0" name=""/>
        <dsp:cNvSpPr/>
      </dsp:nvSpPr>
      <dsp:spPr>
        <a:xfrm rot="10800000">
          <a:off x="1459311" y="1261367"/>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Newlands Medical Centre</a:t>
          </a:r>
          <a:endParaRPr lang="en-NZ" sz="1400" kern="1200" dirty="0"/>
        </a:p>
      </dsp:txBody>
      <dsp:txXfrm rot="10800000">
        <a:off x="1540164" y="1261367"/>
        <a:ext cx="5391831" cy="323412"/>
      </dsp:txXfrm>
    </dsp:sp>
    <dsp:sp modelId="{DBF99896-B6D3-484D-909F-8B0B6A4C5427}">
      <dsp:nvSpPr>
        <dsp:cNvPr id="0" name=""/>
        <dsp:cNvSpPr/>
      </dsp:nvSpPr>
      <dsp:spPr>
        <a:xfrm>
          <a:off x="1297604" y="1261367"/>
          <a:ext cx="323412" cy="3234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39BCD-5E38-46AF-BEEA-A9BC13CEC99F}">
      <dsp:nvSpPr>
        <dsp:cNvPr id="0" name=""/>
        <dsp:cNvSpPr/>
      </dsp:nvSpPr>
      <dsp:spPr>
        <a:xfrm rot="10800000">
          <a:off x="1459311" y="1681321"/>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Karori</a:t>
          </a:r>
          <a:r>
            <a:rPr lang="en-US" sz="1400" kern="1200" dirty="0" smtClean="0"/>
            <a:t> Medical Centre</a:t>
          </a:r>
          <a:endParaRPr lang="en-NZ" sz="1400" kern="1200" dirty="0"/>
        </a:p>
      </dsp:txBody>
      <dsp:txXfrm rot="10800000">
        <a:off x="1540164" y="1681321"/>
        <a:ext cx="5391831" cy="323412"/>
      </dsp:txXfrm>
    </dsp:sp>
    <dsp:sp modelId="{743EE5B2-9890-4F84-BAE7-CDEAA2261A9A}">
      <dsp:nvSpPr>
        <dsp:cNvPr id="0" name=""/>
        <dsp:cNvSpPr/>
      </dsp:nvSpPr>
      <dsp:spPr>
        <a:xfrm>
          <a:off x="1297604" y="1681321"/>
          <a:ext cx="323412" cy="3234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132C3-D89E-4C62-9A4B-06C39BFBFF5B}">
      <dsp:nvSpPr>
        <dsp:cNvPr id="0" name=""/>
        <dsp:cNvSpPr/>
      </dsp:nvSpPr>
      <dsp:spPr>
        <a:xfrm rot="10800000">
          <a:off x="1459311" y="2101275"/>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Miramar Medical</a:t>
          </a:r>
          <a:endParaRPr lang="en-NZ" sz="1400" kern="1200" dirty="0"/>
        </a:p>
      </dsp:txBody>
      <dsp:txXfrm rot="10800000">
        <a:off x="1540164" y="2101275"/>
        <a:ext cx="5391831" cy="323412"/>
      </dsp:txXfrm>
    </dsp:sp>
    <dsp:sp modelId="{0F69FD90-A53A-4752-9DE1-2AB7AE9D0721}">
      <dsp:nvSpPr>
        <dsp:cNvPr id="0" name=""/>
        <dsp:cNvSpPr/>
      </dsp:nvSpPr>
      <dsp:spPr>
        <a:xfrm>
          <a:off x="1297604" y="2101275"/>
          <a:ext cx="323412" cy="3234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17537-2498-4749-A1E6-26A86F10A980}">
      <dsp:nvSpPr>
        <dsp:cNvPr id="0" name=""/>
        <dsp:cNvSpPr/>
      </dsp:nvSpPr>
      <dsp:spPr>
        <a:xfrm rot="10800000">
          <a:off x="1459311" y="2521228"/>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Renal CCDHB</a:t>
          </a:r>
          <a:endParaRPr lang="en-NZ" sz="1400" kern="1200" dirty="0"/>
        </a:p>
      </dsp:txBody>
      <dsp:txXfrm rot="10800000">
        <a:off x="1540164" y="2521228"/>
        <a:ext cx="5391831" cy="323412"/>
      </dsp:txXfrm>
    </dsp:sp>
    <dsp:sp modelId="{E460DB6E-7ADF-44FB-B4D8-F3104A77B547}">
      <dsp:nvSpPr>
        <dsp:cNvPr id="0" name=""/>
        <dsp:cNvSpPr/>
      </dsp:nvSpPr>
      <dsp:spPr>
        <a:xfrm>
          <a:off x="1297604" y="2521228"/>
          <a:ext cx="323412" cy="3234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756E6-06CC-4BE4-9D21-CE19C528C119}">
      <dsp:nvSpPr>
        <dsp:cNvPr id="0" name=""/>
        <dsp:cNvSpPr/>
      </dsp:nvSpPr>
      <dsp:spPr>
        <a:xfrm rot="10800000">
          <a:off x="1459311" y="2941182"/>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Kenepuru</a:t>
          </a:r>
          <a:r>
            <a:rPr lang="en-US" sz="1400" kern="1200" dirty="0" smtClean="0"/>
            <a:t> inpatients</a:t>
          </a:r>
        </a:p>
      </dsp:txBody>
      <dsp:txXfrm rot="10800000">
        <a:off x="1540164" y="2941182"/>
        <a:ext cx="5391831" cy="323412"/>
      </dsp:txXfrm>
    </dsp:sp>
    <dsp:sp modelId="{DCCE3C2D-CE3C-4763-93E8-0593CB79AEF2}">
      <dsp:nvSpPr>
        <dsp:cNvPr id="0" name=""/>
        <dsp:cNvSpPr/>
      </dsp:nvSpPr>
      <dsp:spPr>
        <a:xfrm>
          <a:off x="1297604" y="2941182"/>
          <a:ext cx="323412" cy="3234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0A73E-3E7A-47B2-87B2-DE0A30FF597D}">
      <dsp:nvSpPr>
        <dsp:cNvPr id="0" name=""/>
        <dsp:cNvSpPr/>
      </dsp:nvSpPr>
      <dsp:spPr>
        <a:xfrm rot="10800000">
          <a:off x="1459311" y="3361136"/>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WellHealth</a:t>
          </a:r>
          <a:r>
            <a:rPr lang="en-US" sz="1400" kern="1200" dirty="0" smtClean="0"/>
            <a:t> – NUCHs &amp; PUCHs</a:t>
          </a:r>
        </a:p>
      </dsp:txBody>
      <dsp:txXfrm rot="10800000">
        <a:off x="1540164" y="3361136"/>
        <a:ext cx="5391831" cy="323412"/>
      </dsp:txXfrm>
    </dsp:sp>
    <dsp:sp modelId="{22E43DC5-758D-46F6-BCD9-8275F5A1B8C7}">
      <dsp:nvSpPr>
        <dsp:cNvPr id="0" name=""/>
        <dsp:cNvSpPr/>
      </dsp:nvSpPr>
      <dsp:spPr>
        <a:xfrm>
          <a:off x="1297604" y="3361136"/>
          <a:ext cx="323412" cy="32341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F0FAF-05B7-459C-B484-FEF2AA2B50E8}">
      <dsp:nvSpPr>
        <dsp:cNvPr id="0" name=""/>
        <dsp:cNvSpPr/>
      </dsp:nvSpPr>
      <dsp:spPr>
        <a:xfrm rot="10800000">
          <a:off x="1459311" y="3781090"/>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OraToa</a:t>
          </a:r>
          <a:endParaRPr lang="en-US" sz="1400" kern="1200" dirty="0" smtClean="0"/>
        </a:p>
      </dsp:txBody>
      <dsp:txXfrm rot="10800000">
        <a:off x="1540164" y="3781090"/>
        <a:ext cx="5391831" cy="323412"/>
      </dsp:txXfrm>
    </dsp:sp>
    <dsp:sp modelId="{6A114AFC-C91A-418D-8BFE-DC205138C553}">
      <dsp:nvSpPr>
        <dsp:cNvPr id="0" name=""/>
        <dsp:cNvSpPr/>
      </dsp:nvSpPr>
      <dsp:spPr>
        <a:xfrm>
          <a:off x="1297604" y="3781090"/>
          <a:ext cx="323412" cy="323412"/>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39472-05B7-4B5E-928F-A7C6E7CF5B97}">
      <dsp:nvSpPr>
        <dsp:cNvPr id="0" name=""/>
        <dsp:cNvSpPr/>
      </dsp:nvSpPr>
      <dsp:spPr>
        <a:xfrm rot="10800000">
          <a:off x="1459311" y="4201043"/>
          <a:ext cx="5472684" cy="323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616" tIns="53340" rIns="99568" bIns="53340" numCol="1" spcCol="1270" anchor="ctr" anchorCtr="0">
          <a:noAutofit/>
        </a:bodyPr>
        <a:lstStyle/>
        <a:p>
          <a:pPr lvl="0" algn="ctr" defTabSz="622300">
            <a:lnSpc>
              <a:spcPct val="90000"/>
            </a:lnSpc>
            <a:spcBef>
              <a:spcPct val="0"/>
            </a:spcBef>
            <a:spcAft>
              <a:spcPct val="35000"/>
            </a:spcAft>
          </a:pPr>
          <a:r>
            <a:rPr lang="en-US" sz="1400" kern="1200" dirty="0" err="1" smtClean="0"/>
            <a:t>Dept</a:t>
          </a:r>
          <a:r>
            <a:rPr lang="en-US" sz="1400" kern="1200" dirty="0" smtClean="0"/>
            <a:t> of Corrections</a:t>
          </a:r>
        </a:p>
      </dsp:txBody>
      <dsp:txXfrm rot="10800000">
        <a:off x="1540164" y="4201043"/>
        <a:ext cx="5391831" cy="323412"/>
      </dsp:txXfrm>
    </dsp:sp>
    <dsp:sp modelId="{DBC8095F-20B9-4360-A387-C4EB8FFCDC3E}">
      <dsp:nvSpPr>
        <dsp:cNvPr id="0" name=""/>
        <dsp:cNvSpPr/>
      </dsp:nvSpPr>
      <dsp:spPr>
        <a:xfrm>
          <a:off x="1297604" y="4201043"/>
          <a:ext cx="323412" cy="323412"/>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DBF421-4EEC-44D3-A91A-08A338DA2A53}" type="datetimeFigureOut">
              <a:rPr lang="en-NZ" smtClean="0"/>
              <a:pPr/>
              <a:t>28/02/2017</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B8BB93E-4F3F-449F-BBD6-4E90E47C21B7}" type="slidenum">
              <a:rPr lang="en-NZ" smtClean="0"/>
              <a:pPr/>
              <a:t>‹#›</a:t>
            </a:fld>
            <a:endParaRPr lang="en-NZ"/>
          </a:p>
        </p:txBody>
      </p:sp>
    </p:spTree>
    <p:extLst>
      <p:ext uri="{BB962C8B-B14F-4D97-AF65-F5344CB8AC3E}">
        <p14:creationId xmlns:p14="http://schemas.microsoft.com/office/powerpoint/2010/main" xmlns="" val="1045906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2C1478-8FB1-429E-B6A2-BA3884C791AF}" type="datetimeFigureOut">
              <a:rPr lang="en-NZ" smtClean="0"/>
              <a:pPr/>
              <a:t>28/02/2017</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ABE5803-6813-4A5E-96EE-BA5385FD90EF}" type="slidenum">
              <a:rPr lang="en-NZ" smtClean="0"/>
              <a:pPr/>
              <a:t>‹#›</a:t>
            </a:fld>
            <a:endParaRPr lang="en-NZ"/>
          </a:p>
        </p:txBody>
      </p:sp>
    </p:spTree>
    <p:extLst>
      <p:ext uri="{BB962C8B-B14F-4D97-AF65-F5344CB8AC3E}">
        <p14:creationId xmlns:p14="http://schemas.microsoft.com/office/powerpoint/2010/main" xmlns="" val="252115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1</a:t>
            </a:fld>
            <a:endParaRPr lang="en-NZ"/>
          </a:p>
        </p:txBody>
      </p:sp>
    </p:spTree>
    <p:extLst>
      <p:ext uri="{BB962C8B-B14F-4D97-AF65-F5344CB8AC3E}">
        <p14:creationId xmlns:p14="http://schemas.microsoft.com/office/powerpoint/2010/main" xmlns="" val="377297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10</a:t>
            </a:fld>
            <a:endParaRPr lang="en-NZ"/>
          </a:p>
        </p:txBody>
      </p:sp>
    </p:spTree>
    <p:extLst>
      <p:ext uri="{BB962C8B-B14F-4D97-AF65-F5344CB8AC3E}">
        <p14:creationId xmlns:p14="http://schemas.microsoft.com/office/powerpoint/2010/main" xmlns="" val="51987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This is to highlight</a:t>
            </a:r>
            <a:r>
              <a:rPr lang="en-US" sz="1000" baseline="0" dirty="0" smtClean="0">
                <a:latin typeface="+mn-lt"/>
              </a:rPr>
              <a:t> a number of areas outside of the ACP tier 2 project that are interested in ACP and/or forwarding work in ACP.</a:t>
            </a:r>
          </a:p>
          <a:p>
            <a:endParaRPr lang="en-US" sz="1000" baseline="0" dirty="0" smtClean="0">
              <a:latin typeface="+mn-lt"/>
            </a:endParaRPr>
          </a:p>
          <a:p>
            <a:r>
              <a:rPr lang="en-US" sz="1000" baseline="0" dirty="0" smtClean="0">
                <a:latin typeface="+mn-lt"/>
              </a:rPr>
              <a:t>GPs – </a:t>
            </a:r>
            <a:r>
              <a:rPr lang="en-US" sz="1000" baseline="0" dirty="0" err="1" smtClean="0">
                <a:latin typeface="+mn-lt"/>
              </a:rPr>
              <a:t>Martinborough</a:t>
            </a:r>
            <a:r>
              <a:rPr lang="en-US" sz="1000" baseline="0" dirty="0" smtClean="0">
                <a:latin typeface="+mn-lt"/>
              </a:rPr>
              <a:t>, </a:t>
            </a:r>
            <a:r>
              <a:rPr lang="en-US" sz="1000" baseline="0" dirty="0" err="1" smtClean="0">
                <a:latin typeface="+mn-lt"/>
              </a:rPr>
              <a:t>Khandallah</a:t>
            </a:r>
            <a:r>
              <a:rPr lang="en-US" sz="1000" baseline="0" dirty="0" smtClean="0">
                <a:latin typeface="+mn-lt"/>
              </a:rPr>
              <a:t> &amp; Newlands have staff members attending the Level 1A ACP Course (25/6/16)</a:t>
            </a:r>
          </a:p>
          <a:p>
            <a:r>
              <a:rPr lang="en-US" sz="1000" baseline="0" dirty="0" err="1" smtClean="0">
                <a:latin typeface="+mn-lt"/>
              </a:rPr>
              <a:t>Wairarapa</a:t>
            </a:r>
            <a:r>
              <a:rPr lang="en-US" sz="1000" baseline="0" dirty="0" smtClean="0">
                <a:latin typeface="+mn-lt"/>
              </a:rPr>
              <a:t> ED – are determining a way of including a question about ACP and </a:t>
            </a:r>
            <a:r>
              <a:rPr lang="en-US" sz="1000" baseline="0" dirty="0" err="1" smtClean="0">
                <a:latin typeface="+mn-lt"/>
              </a:rPr>
              <a:t>EPoA</a:t>
            </a:r>
            <a:r>
              <a:rPr lang="en-US" sz="1000" baseline="0" dirty="0" smtClean="0">
                <a:latin typeface="+mn-lt"/>
              </a:rPr>
              <a:t> in the admission triage process;  where relevant a referral will also be triggered to social work for ACP discussions to those going on to have an inpatient stay.</a:t>
            </a:r>
          </a:p>
          <a:p>
            <a:r>
              <a:rPr lang="en-US" sz="1000" baseline="0" dirty="0" smtClean="0">
                <a:latin typeface="+mn-lt"/>
              </a:rPr>
              <a:t>Renal CCDHB – are considering how ACP can be incorporated more routinely into pathways for their patients and in particular those with end stage renal disease</a:t>
            </a:r>
          </a:p>
          <a:p>
            <a:r>
              <a:rPr lang="en-US" sz="1000" baseline="0" dirty="0" err="1" smtClean="0">
                <a:latin typeface="+mn-lt"/>
              </a:rPr>
              <a:t>WellHealth</a:t>
            </a:r>
            <a:r>
              <a:rPr lang="en-US" sz="1000" baseline="0" dirty="0" smtClean="0">
                <a:latin typeface="+mn-lt"/>
              </a:rPr>
              <a:t> &amp; </a:t>
            </a:r>
            <a:r>
              <a:rPr lang="en-US" sz="1000" baseline="0" dirty="0" err="1" smtClean="0">
                <a:latin typeface="+mn-lt"/>
              </a:rPr>
              <a:t>OraToa</a:t>
            </a:r>
            <a:r>
              <a:rPr lang="en-US" sz="1000" baseline="0" dirty="0" smtClean="0">
                <a:latin typeface="+mn-lt"/>
              </a:rPr>
              <a:t> Practices are beginning to engage with the Level 1 ACP eLearning and considering how ACP may fit with their practices</a:t>
            </a:r>
          </a:p>
          <a:p>
            <a:r>
              <a:rPr lang="en-US" sz="1000" dirty="0" err="1" smtClean="0">
                <a:latin typeface="+mn-lt"/>
              </a:rPr>
              <a:t>Dept</a:t>
            </a:r>
            <a:r>
              <a:rPr lang="en-US" sz="1000" dirty="0" smtClean="0">
                <a:latin typeface="+mn-lt"/>
              </a:rPr>
              <a:t> of Corrections have ACP</a:t>
            </a:r>
            <a:r>
              <a:rPr lang="en-US" sz="1000" baseline="0" dirty="0" smtClean="0">
                <a:latin typeface="+mn-lt"/>
              </a:rPr>
              <a:t> Champions and are considering how ACP fits for those nearing the end of life or with life limiting conditions who need plans in place. In particular it is relevant for those in </a:t>
            </a:r>
            <a:r>
              <a:rPr lang="en-NZ" sz="1000" b="0" dirty="0" smtClean="0">
                <a:latin typeface="+mn-lt"/>
              </a:rPr>
              <a:t>Te </a:t>
            </a:r>
            <a:r>
              <a:rPr lang="en-NZ" sz="1000" b="0" dirty="0" err="1" smtClean="0">
                <a:latin typeface="+mn-lt"/>
              </a:rPr>
              <a:t>Whare</a:t>
            </a:r>
            <a:r>
              <a:rPr lang="en-NZ" sz="1000" b="0" dirty="0" smtClean="0">
                <a:latin typeface="+mn-lt"/>
              </a:rPr>
              <a:t> </a:t>
            </a:r>
            <a:r>
              <a:rPr lang="en-NZ" sz="1000" b="0" dirty="0" err="1" smtClean="0">
                <a:latin typeface="+mn-lt"/>
              </a:rPr>
              <a:t>Manaakitanga</a:t>
            </a:r>
            <a:r>
              <a:rPr lang="en-NZ" sz="1000" b="0" dirty="0" smtClean="0">
                <a:latin typeface="+mn-lt"/>
              </a:rPr>
              <a:t> - Special Treatment Unit at </a:t>
            </a:r>
            <a:r>
              <a:rPr lang="en-NZ" sz="1000" b="0" dirty="0" err="1" smtClean="0">
                <a:latin typeface="+mn-lt"/>
              </a:rPr>
              <a:t>Rimutaka</a:t>
            </a:r>
            <a:r>
              <a:rPr lang="en-NZ" sz="1000" b="0" dirty="0" smtClean="0">
                <a:latin typeface="+mn-lt"/>
              </a:rPr>
              <a:t> Prison</a:t>
            </a:r>
            <a:endParaRPr lang="en-NZ" sz="1000" b="0" dirty="0">
              <a:latin typeface="+mn-lt"/>
            </a:endParaRPr>
          </a:p>
        </p:txBody>
      </p:sp>
      <p:sp>
        <p:nvSpPr>
          <p:cNvPr id="4" name="Slide Number Placeholder 3"/>
          <p:cNvSpPr>
            <a:spLocks noGrp="1"/>
          </p:cNvSpPr>
          <p:nvPr>
            <p:ph type="sldNum" sz="quarter" idx="10"/>
          </p:nvPr>
        </p:nvSpPr>
        <p:spPr/>
        <p:txBody>
          <a:bodyPr/>
          <a:lstStyle/>
          <a:p>
            <a:fld id="{AABE5803-6813-4A5E-96EE-BA5385FD90EF}" type="slidenum">
              <a:rPr lang="en-NZ" smtClean="0"/>
              <a:pPr/>
              <a:t>11</a:t>
            </a:fld>
            <a:endParaRPr lang="en-NZ"/>
          </a:p>
        </p:txBody>
      </p:sp>
    </p:spTree>
    <p:extLst>
      <p:ext uri="{BB962C8B-B14F-4D97-AF65-F5344CB8AC3E}">
        <p14:creationId xmlns:p14="http://schemas.microsoft.com/office/powerpoint/2010/main" xmlns="" val="149237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baseline="0" dirty="0" smtClean="0"/>
              <a:t>Conversations that Count Day is on 5 April 2017. The day aims to raise awareness about advance care planning to encourage people to think about, talk about and plan for their future and end-of-life care.</a:t>
            </a:r>
          </a:p>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12</a:t>
            </a:fld>
            <a:endParaRPr lang="en-NZ"/>
          </a:p>
        </p:txBody>
      </p:sp>
    </p:spTree>
    <p:extLst>
      <p:ext uri="{BB962C8B-B14F-4D97-AF65-F5344CB8AC3E}">
        <p14:creationId xmlns:p14="http://schemas.microsoft.com/office/powerpoint/2010/main" xmlns="" val="308691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13</a:t>
            </a:fld>
            <a:endParaRPr lang="en-NZ"/>
          </a:p>
        </p:txBody>
      </p:sp>
    </p:spTree>
    <p:extLst>
      <p:ext uri="{BB962C8B-B14F-4D97-AF65-F5344CB8AC3E}">
        <p14:creationId xmlns:p14="http://schemas.microsoft.com/office/powerpoint/2010/main" xmlns="" val="84613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ABE5803-6813-4A5E-96EE-BA5385FD90EF}" type="slidenum">
              <a:rPr lang="en-NZ" smtClean="0"/>
              <a:pPr/>
              <a:t>2</a:t>
            </a:fld>
            <a:endParaRPr lang="en-NZ"/>
          </a:p>
        </p:txBody>
      </p:sp>
    </p:spTree>
    <p:extLst>
      <p:ext uri="{BB962C8B-B14F-4D97-AF65-F5344CB8AC3E}">
        <p14:creationId xmlns:p14="http://schemas.microsoft.com/office/powerpoint/2010/main" xmlns="" val="244848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ACP is a </a:t>
            </a:r>
            <a:r>
              <a:rPr lang="en-US" sz="1200" b="1" i="1" dirty="0" smtClean="0">
                <a:solidFill>
                  <a:srgbClr val="0070C0"/>
                </a:solidFill>
              </a:rPr>
              <a:t> process of discussion &amp; shared planning.  </a:t>
            </a:r>
            <a:r>
              <a:rPr lang="en-US" dirty="0" smtClean="0"/>
              <a:t>ACP would rarely be a one off conversation.  Ideally it is a series of conversations with whanau</a:t>
            </a:r>
            <a:r>
              <a:rPr lang="en-US" baseline="0" dirty="0" smtClean="0"/>
              <a:t> and with health providers over time as a person’s health changes.  It is a unique form of planning in that it is planning for a time in the future when we may not be able to express our own decisions.  </a:t>
            </a:r>
            <a:endParaRPr lang="en-US" dirty="0" smtClean="0"/>
          </a:p>
          <a:p>
            <a:endParaRPr lang="en-US" baseline="0" dirty="0" smtClean="0"/>
          </a:p>
          <a:p>
            <a:pPr>
              <a:spcBef>
                <a:spcPct val="0"/>
              </a:spcBef>
              <a:buFontTx/>
              <a:buNone/>
            </a:pPr>
            <a:r>
              <a:rPr lang="en-US" baseline="0" dirty="0" smtClean="0"/>
              <a:t>From a consumer viewpoint:</a:t>
            </a:r>
          </a:p>
          <a:p>
            <a:pPr>
              <a:spcBef>
                <a:spcPct val="0"/>
              </a:spcBef>
              <a:buFontTx/>
              <a:buNone/>
            </a:pPr>
            <a:r>
              <a:rPr lang="en-NZ" altLang="en-US" dirty="0" smtClean="0">
                <a:cs typeface="Times New Roman" pitchFamily="18" charset="0"/>
              </a:rPr>
              <a:t>Opportunity to develop and express their preferences for future &amp; end of life care based on:</a:t>
            </a:r>
          </a:p>
          <a:p>
            <a:pPr>
              <a:spcBef>
                <a:spcPct val="0"/>
              </a:spcBef>
              <a:buFont typeface="Wingdings" pitchFamily="2" charset="2"/>
              <a:buChar char="§"/>
            </a:pPr>
            <a:r>
              <a:rPr lang="en-NZ" altLang="en-US" dirty="0" smtClean="0">
                <a:cs typeface="Times New Roman" pitchFamily="18" charset="0"/>
              </a:rPr>
              <a:t>their personal views and values</a:t>
            </a:r>
            <a:endParaRPr lang="en-NZ" altLang="en-US" dirty="0" smtClean="0"/>
          </a:p>
          <a:p>
            <a:pPr>
              <a:spcBef>
                <a:spcPct val="0"/>
              </a:spcBef>
              <a:buFont typeface="Wingdings" pitchFamily="2" charset="2"/>
              <a:buChar char="§"/>
            </a:pPr>
            <a:r>
              <a:rPr lang="en-NZ" altLang="en-US" dirty="0" smtClean="0">
                <a:cs typeface="Times New Roman" pitchFamily="18" charset="0"/>
              </a:rPr>
              <a:t>a better understanding of their current and likely future health</a:t>
            </a:r>
            <a:endParaRPr lang="en-NZ" altLang="en-US" dirty="0" smtClean="0"/>
          </a:p>
          <a:p>
            <a:pPr>
              <a:spcBef>
                <a:spcPct val="0"/>
              </a:spcBef>
              <a:buFont typeface="Wingdings" pitchFamily="2" charset="2"/>
              <a:buChar char="§"/>
            </a:pPr>
            <a:r>
              <a:rPr lang="en-NZ" altLang="en-US" dirty="0" smtClean="0">
                <a:cs typeface="Times New Roman" pitchFamily="18" charset="0"/>
              </a:rPr>
              <a:t>the treatment and care options available.</a:t>
            </a:r>
          </a:p>
          <a:p>
            <a:pPr>
              <a:spcBef>
                <a:spcPct val="0"/>
              </a:spcBef>
              <a:buFont typeface="Wingdings" pitchFamily="2" charset="2"/>
              <a:buChar char="§"/>
            </a:pPr>
            <a:endParaRPr lang="en-US" altLang="en-US" dirty="0" smtClean="0">
              <a:cs typeface="Times New Roman" pitchFamily="18" charset="0"/>
            </a:endParaRPr>
          </a:p>
          <a:p>
            <a:pPr>
              <a:spcBef>
                <a:spcPct val="0"/>
              </a:spcBef>
              <a:buFont typeface="Wingdings" pitchFamily="2" charset="2"/>
              <a:buNone/>
            </a:pPr>
            <a:r>
              <a:rPr lang="en-US" altLang="en-US" dirty="0" smtClean="0">
                <a:cs typeface="Times New Roman" pitchFamily="18" charset="0"/>
              </a:rPr>
              <a:t>From a clinician viewpoint:</a:t>
            </a:r>
          </a:p>
          <a:p>
            <a:pPr marL="0" indent="0">
              <a:buNone/>
            </a:pPr>
            <a:r>
              <a:rPr lang="en-US" b="1" dirty="0" smtClean="0">
                <a:solidFill>
                  <a:srgbClr val="FF0000"/>
                </a:solidFill>
              </a:rPr>
              <a:t>Dr Barry Snow </a:t>
            </a:r>
            <a:r>
              <a:rPr lang="en-US" dirty="0" smtClean="0"/>
              <a:t>– Clinical Lead ACP National Cooperative</a:t>
            </a:r>
          </a:p>
          <a:p>
            <a:pPr marL="0" indent="0">
              <a:buNone/>
            </a:pPr>
            <a:r>
              <a:rPr lang="en-US" i="1" dirty="0" smtClean="0"/>
              <a:t>“It is about letting the patient know </a:t>
            </a:r>
            <a:r>
              <a:rPr lang="en-US" b="1" i="1" dirty="0" smtClean="0"/>
              <a:t>exactly </a:t>
            </a:r>
            <a:r>
              <a:rPr lang="en-US" i="1" dirty="0" smtClean="0"/>
              <a:t>what’s going on; Asking for their opinions; Making sure they’ve got a say in their care</a:t>
            </a:r>
          </a:p>
          <a:p>
            <a:pPr marL="0" indent="0">
              <a:buNone/>
            </a:pPr>
            <a:r>
              <a:rPr lang="en-US" i="1" dirty="0" smtClean="0"/>
              <a:t>...so exactly what we should be doing with good medical care”</a:t>
            </a:r>
          </a:p>
          <a:p>
            <a:pPr marL="0" indent="0">
              <a:buNone/>
            </a:pPr>
            <a:endParaRPr lang="en-US" i="1" dirty="0" smtClean="0"/>
          </a:p>
          <a:p>
            <a:pPr marL="0" indent="0">
              <a:buNone/>
            </a:pPr>
            <a:r>
              <a:rPr lang="en-US" b="0" i="0" dirty="0" smtClean="0"/>
              <a:t>The</a:t>
            </a:r>
            <a:r>
              <a:rPr lang="en-US" b="0" i="0" baseline="0" dirty="0" smtClean="0"/>
              <a:t> conversation will change and evolve as a person’s condition evolves.  What we might think we want in the future now, while we are well, might change if we are really sick. So it is a dynamic process and a continuing conversation.  Starting the conversation now while you are well will make hard decisions during a medical crisis much easier.</a:t>
            </a:r>
            <a:endParaRPr lang="en-US" b="0" i="0" dirty="0" smtClean="0"/>
          </a:p>
          <a:p>
            <a:pPr>
              <a:spcBef>
                <a:spcPct val="0"/>
              </a:spcBef>
              <a:buFont typeface="Wingdings" pitchFamily="2" charset="2"/>
              <a:buNone/>
            </a:pPr>
            <a:endParaRPr lang="en-NZ" altLang="en-US" dirty="0" smtClean="0">
              <a:cs typeface="Times New Roman" pitchFamily="18" charset="0"/>
            </a:endParaRPr>
          </a:p>
          <a:p>
            <a:r>
              <a:rPr lang="en-US" baseline="0" dirty="0" smtClean="0"/>
              <a:t>As a society we are not good at talking about dying &amp; </a:t>
            </a:r>
            <a:r>
              <a:rPr lang="en-US" baseline="0" dirty="0" err="1" smtClean="0"/>
              <a:t>EoL</a:t>
            </a:r>
            <a:r>
              <a:rPr lang="en-US" baseline="0" dirty="0" smtClean="0"/>
              <a:t> (&amp; not isolated to NZ).  With the development of modern treatments and medical techniques, death has been come to be viewed as a failure even though it is a natural and sadly inevitable reality for all of us.  We are much more comfortable as health care professionals to talk about what CAN be offered to treat conditions than acknowledge that treatment is no longer helpful or curative. </a:t>
            </a:r>
          </a:p>
          <a:p>
            <a:endParaRPr lang="en-US" baseline="0" dirty="0" smtClean="0"/>
          </a:p>
          <a:p>
            <a:r>
              <a:rPr lang="en-US" dirty="0" smtClean="0"/>
              <a:t>ACP is partly about aligning</a:t>
            </a:r>
            <a:r>
              <a:rPr lang="en-US" baseline="0" dirty="0" smtClean="0"/>
              <a:t> preferred care with the care provided.  The only way that this can be done is with patient engagement. Helping people understand what lies ahead and understanding what their preferences might be and /or the degree that they want to be involved in the decision making.</a:t>
            </a:r>
          </a:p>
          <a:p>
            <a:r>
              <a:rPr lang="en-US" baseline="0" dirty="0" smtClean="0"/>
              <a:t>These conversations are often really difficult and rely on skilled communication.  Good ACP requires clinicians to have honest and courageous conversations with their patients so that they are ‘on the same page’.</a:t>
            </a:r>
          </a:p>
          <a:p>
            <a:endParaRPr lang="en-US" baseline="0" dirty="0" smtClean="0"/>
          </a:p>
          <a:p>
            <a:endParaRPr lang="en-US" baseline="0" dirty="0" smtClean="0"/>
          </a:p>
          <a:p>
            <a:r>
              <a:rPr lang="en-NZ" sz="1200" dirty="0" smtClean="0">
                <a:latin typeface="+mn-lt"/>
              </a:rPr>
              <a:t>Characteristics of a “Just Right” Advance Care Planning </a:t>
            </a:r>
            <a:r>
              <a:rPr lang="en-NZ" sz="1200" dirty="0" err="1" smtClean="0">
                <a:latin typeface="+mn-lt"/>
              </a:rPr>
              <a:t>Discussion</a:t>
            </a:r>
            <a:r>
              <a:rPr lang="en-NZ" sz="1200" baseline="30000" dirty="0" err="1" smtClean="0">
                <a:latin typeface="+mn-lt"/>
              </a:rPr>
              <a:t>from</a:t>
            </a:r>
            <a:r>
              <a:rPr lang="en-NZ" sz="1200" baseline="30000" dirty="0" smtClean="0">
                <a:latin typeface="+mn-lt"/>
              </a:rPr>
              <a:t> </a:t>
            </a:r>
            <a:r>
              <a:rPr lang="en-NZ" sz="1200" b="0" baseline="30000" dirty="0" smtClean="0">
                <a:latin typeface="+mn-lt"/>
              </a:rPr>
              <a:t>Strategic Targeting of Advance Care Planning Interventions: The Goldilocks Phenomenon</a:t>
            </a:r>
          </a:p>
          <a:p>
            <a:r>
              <a:rPr lang="en-NZ" sz="1200" b="0" baseline="30000" dirty="0" smtClean="0">
                <a:latin typeface="+mn-lt"/>
              </a:rPr>
              <a:t>J. Andrew Billings, MD; Rachelle </a:t>
            </a:r>
            <a:r>
              <a:rPr lang="en-NZ" sz="1200" b="0" baseline="30000" dirty="0" err="1" smtClean="0">
                <a:latin typeface="+mn-lt"/>
              </a:rPr>
              <a:t>Bernacki</a:t>
            </a:r>
            <a:r>
              <a:rPr lang="en-NZ" sz="1200" b="0" baseline="30000" dirty="0" smtClean="0">
                <a:latin typeface="+mn-lt"/>
              </a:rPr>
              <a:t>, MD3 JAMA 2014</a:t>
            </a:r>
          </a:p>
          <a:p>
            <a:endParaRPr lang="en-NZ" sz="1200" dirty="0" smtClean="0">
              <a:latin typeface="+mn-lt"/>
            </a:endParaRPr>
          </a:p>
          <a:p>
            <a:pPr marL="171450" indent="-171450">
              <a:buFont typeface="Arial" panose="020B0604020202020204" pitchFamily="34" charset="0"/>
              <a:buChar char="•"/>
            </a:pPr>
            <a:r>
              <a:rPr lang="en-NZ" sz="1200" dirty="0" smtClean="0">
                <a:latin typeface="+mn-lt"/>
              </a:rPr>
              <a:t>Patients understand their medical condition—their diagnosis, prognosis, and clinical options—and are aware of the trade-offs involved in any choices to undergo or forego potentially life-prolonging therapies</a:t>
            </a:r>
          </a:p>
          <a:p>
            <a:pPr marL="171450" indent="-171450">
              <a:buFont typeface="Arial" panose="020B0604020202020204" pitchFamily="34" charset="0"/>
              <a:buChar char="•"/>
            </a:pPr>
            <a:r>
              <a:rPr lang="en-NZ" sz="1200" dirty="0" smtClean="0">
                <a:latin typeface="+mn-lt"/>
              </a:rPr>
              <a:t>Patients’ values, goals, and preferences are elicited and later used to make choices about specific methods of life-sustaining care</a:t>
            </a:r>
          </a:p>
          <a:p>
            <a:pPr marL="171450" indent="-171450">
              <a:buFont typeface="Arial" panose="020B0604020202020204" pitchFamily="34" charset="0"/>
              <a:buChar char="•"/>
            </a:pPr>
            <a:r>
              <a:rPr lang="en-NZ" sz="1200" dirty="0" smtClean="0">
                <a:latin typeface="+mn-lt"/>
              </a:rPr>
              <a:t>When appropriate, an involved clinician makes a recommendation, based on patients’ values, goals, and preferences</a:t>
            </a:r>
          </a:p>
          <a:p>
            <a:pPr marL="171450" indent="-171450">
              <a:buFont typeface="Arial" panose="020B0604020202020204" pitchFamily="34" charset="0"/>
              <a:buChar char="•"/>
            </a:pPr>
            <a:r>
              <a:rPr lang="en-NZ" sz="1200" dirty="0" smtClean="0">
                <a:latin typeface="+mn-lt"/>
              </a:rPr>
              <a:t>Decisions are be made with adequate time for reflection, discussion with family, and further consultation</a:t>
            </a:r>
          </a:p>
          <a:p>
            <a:pPr marL="171450" indent="-171450">
              <a:buFont typeface="Arial" panose="020B0604020202020204" pitchFamily="34" charset="0"/>
              <a:buChar char="•"/>
            </a:pPr>
            <a:r>
              <a:rPr lang="en-NZ" sz="1200" dirty="0" smtClean="0">
                <a:latin typeface="+mn-lt"/>
              </a:rPr>
              <a:t>Decisions are carefully documented, conveyed to the family, and made available to other health care practitioners.</a:t>
            </a:r>
          </a:p>
          <a:p>
            <a:pPr marL="171450" indent="-171450">
              <a:buFont typeface="Arial" panose="020B0604020202020204" pitchFamily="34" charset="0"/>
              <a:buChar char="•"/>
            </a:pPr>
            <a:r>
              <a:rPr lang="en-NZ" sz="1200" dirty="0" smtClean="0">
                <a:latin typeface="+mn-lt"/>
              </a:rPr>
              <a:t>As the medical situation changes, especially on hospital admission or institutional transfer, choices are revisited.</a:t>
            </a:r>
          </a:p>
          <a:p>
            <a:pPr marL="171450" indent="-171450">
              <a:buFont typeface="Arial" panose="020B0604020202020204" pitchFamily="34" charset="0"/>
              <a:buChar char="•"/>
            </a:pPr>
            <a:endParaRPr lang="en-US" sz="1200" dirty="0" smtClean="0">
              <a:latin typeface="+mn-lt"/>
            </a:endParaRPr>
          </a:p>
          <a:p>
            <a:pPr marL="171450" indent="-171450">
              <a:buFont typeface="Arial" panose="020B0604020202020204" pitchFamily="34" charset="0"/>
              <a:buChar char="•"/>
            </a:pPr>
            <a:r>
              <a:rPr lang="en-NZ" sz="1200" dirty="0" smtClean="0"/>
              <a:t>Initiating ACP well before patients are facing end-of-life decisions may serve the function of introducing the conversation and opening communication about these matters with the family, health care agent, and clinical team. </a:t>
            </a:r>
            <a:endParaRPr lang="en-NZ" sz="1200" dirty="0" smtClean="0">
              <a:latin typeface="+mn-lt"/>
            </a:endParaRPr>
          </a:p>
          <a:p>
            <a:pPr marL="171450" indent="-171450">
              <a:buFont typeface="Arial" panose="020B0604020202020204" pitchFamily="34" charset="0"/>
              <a:buChar char="•"/>
            </a:pPr>
            <a:endParaRPr lang="en-US" sz="1200" dirty="0" smtClean="0">
              <a:latin typeface="+mn-lt"/>
            </a:endParaRPr>
          </a:p>
          <a:p>
            <a:pPr marL="0" indent="0">
              <a:buFont typeface="Arial" panose="020B0604020202020204" pitchFamily="34" charset="0"/>
              <a:buNone/>
            </a:pPr>
            <a:r>
              <a:rPr lang="en-US" sz="1200" dirty="0" smtClean="0">
                <a:latin typeface="+mn-lt"/>
              </a:rPr>
              <a:t>From ACP:</a:t>
            </a:r>
            <a:r>
              <a:rPr lang="en-US" sz="1200" baseline="0" dirty="0" smtClean="0">
                <a:latin typeface="+mn-lt"/>
              </a:rPr>
              <a:t> Not a panacea </a:t>
            </a:r>
            <a:r>
              <a:rPr lang="en-US" sz="1200" i="1" baseline="0" dirty="0" smtClean="0">
                <a:latin typeface="+mn-lt"/>
              </a:rPr>
              <a:t>Palliative Medicine </a:t>
            </a:r>
            <a:r>
              <a:rPr lang="en-US" sz="1200" i="0" baseline="0" dirty="0" smtClean="0">
                <a:latin typeface="+mn-lt"/>
              </a:rPr>
              <a:t>2016. Vol30(5) 421-422</a:t>
            </a:r>
            <a:endParaRPr lang="en-US" sz="1200" dirty="0" smtClean="0">
              <a:latin typeface="+mn-lt"/>
            </a:endParaRPr>
          </a:p>
          <a:p>
            <a:pPr marL="0" indent="0">
              <a:buFont typeface="Arial" panose="020B0604020202020204" pitchFamily="34" charset="0"/>
              <a:buNone/>
            </a:pPr>
            <a:r>
              <a:rPr lang="en-US" sz="1200" dirty="0" smtClean="0">
                <a:latin typeface="+mn-lt"/>
              </a:rPr>
              <a:t>Potentially</a:t>
            </a:r>
            <a:r>
              <a:rPr lang="en-US" sz="1200" baseline="0" dirty="0" smtClean="0">
                <a:latin typeface="+mn-lt"/>
              </a:rPr>
              <a:t> effective elements of ACP:</a:t>
            </a:r>
          </a:p>
          <a:p>
            <a:pPr marL="171450" indent="-171450">
              <a:buFont typeface="Arial" panose="020B0604020202020204" pitchFamily="34" charset="0"/>
              <a:buChar char="•"/>
            </a:pPr>
            <a:r>
              <a:rPr lang="en-US" sz="1200" baseline="0" dirty="0" smtClean="0">
                <a:latin typeface="+mn-lt"/>
              </a:rPr>
              <a:t>People’s raised awareness that they have options to choose from</a:t>
            </a:r>
          </a:p>
          <a:p>
            <a:pPr marL="171450" indent="-171450">
              <a:buFont typeface="Arial" panose="020B0604020202020204" pitchFamily="34" charset="0"/>
              <a:buChar char="•"/>
            </a:pPr>
            <a:r>
              <a:rPr lang="en-US" sz="1200" baseline="0" dirty="0" smtClean="0">
                <a:latin typeface="+mn-lt"/>
              </a:rPr>
              <a:t>Having a targeted and structured conversation about preferences for future care</a:t>
            </a:r>
          </a:p>
          <a:p>
            <a:pPr marL="171450" indent="-171450">
              <a:buFont typeface="Arial" panose="020B0604020202020204" pitchFamily="34" charset="0"/>
              <a:buChar char="•"/>
            </a:pPr>
            <a:r>
              <a:rPr lang="en-US" sz="1200" baseline="0" dirty="0" smtClean="0">
                <a:latin typeface="+mn-lt"/>
              </a:rPr>
              <a:t>The documentation of such preferences</a:t>
            </a:r>
          </a:p>
          <a:p>
            <a:pPr marL="171450" indent="-171450">
              <a:buFont typeface="Arial" panose="020B0604020202020204" pitchFamily="34" charset="0"/>
              <a:buChar char="•"/>
            </a:pPr>
            <a:r>
              <a:rPr lang="en-US" sz="1200" baseline="0" dirty="0" smtClean="0">
                <a:latin typeface="+mn-lt"/>
              </a:rPr>
              <a:t>The mere fact that patients, relatives and health care professionals </a:t>
            </a:r>
            <a:r>
              <a:rPr lang="en-US" sz="1200" u="sng" baseline="0" dirty="0" smtClean="0">
                <a:latin typeface="+mn-lt"/>
              </a:rPr>
              <a:t>communicate</a:t>
            </a:r>
            <a:r>
              <a:rPr lang="en-US" sz="1200" u="none" baseline="0" dirty="0" smtClean="0">
                <a:latin typeface="+mn-lt"/>
              </a:rPr>
              <a:t> OR the patients’ knowledge that their relatives know their preferences and will act on their behalf</a:t>
            </a:r>
          </a:p>
          <a:p>
            <a:endParaRPr lang="en-US" baseline="0" dirty="0" smtClean="0"/>
          </a:p>
          <a:p>
            <a:endParaRPr lang="en-US" dirty="0" smtClean="0"/>
          </a:p>
          <a:p>
            <a:endParaRPr lang="en-US" dirty="0" smtClean="0"/>
          </a:p>
          <a:p>
            <a:endParaRPr lang="en-US" dirty="0" smtClean="0"/>
          </a:p>
          <a:p>
            <a:r>
              <a:rPr lang="en-US" dirty="0" smtClean="0"/>
              <a:t>AD </a:t>
            </a:r>
          </a:p>
          <a:p>
            <a:pPr marL="171450" indent="-171450">
              <a:buFontTx/>
              <a:buChar char="-"/>
            </a:pPr>
            <a:r>
              <a:rPr lang="en-US" dirty="0" smtClean="0"/>
              <a:t>Does not need to be in writing</a:t>
            </a:r>
          </a:p>
          <a:p>
            <a:pPr marL="171450" indent="-171450">
              <a:buFontTx/>
              <a:buChar char="-"/>
            </a:pPr>
            <a:r>
              <a:rPr lang="en-US" dirty="0" smtClean="0"/>
              <a:t>Only applies when patient unable to communicate</a:t>
            </a:r>
          </a:p>
          <a:p>
            <a:pPr marL="171450" indent="-171450">
              <a:buFontTx/>
              <a:buChar char="-"/>
            </a:pPr>
            <a:r>
              <a:rPr lang="en-US" dirty="0" smtClean="0"/>
              <a:t>Cannot require the provision of specific treatment</a:t>
            </a:r>
          </a:p>
          <a:p>
            <a:pPr marL="171450" indent="-171450">
              <a:buFontTx/>
              <a:buChar char="-"/>
            </a:pPr>
            <a:endParaRPr lang="en-US" dirty="0" smtClean="0"/>
          </a:p>
          <a:p>
            <a:pPr marL="171450" indent="-171450">
              <a:buFontTx/>
              <a:buChar char="-"/>
            </a:pPr>
            <a:r>
              <a:rPr lang="en-US" dirty="0" smtClean="0"/>
              <a:t>REQUIREMENTS</a:t>
            </a:r>
            <a:r>
              <a:rPr lang="en-US" baseline="0" dirty="0" smtClean="0"/>
              <a:t> for VALIDITY:</a:t>
            </a:r>
          </a:p>
          <a:p>
            <a:pPr marL="171450" indent="-171450">
              <a:buFontTx/>
              <a:buChar char="-"/>
            </a:pPr>
            <a:r>
              <a:rPr lang="en-US" baseline="0" dirty="0" smtClean="0"/>
              <a:t>Patient must be competent</a:t>
            </a:r>
          </a:p>
          <a:p>
            <a:pPr marL="171450" indent="-171450">
              <a:buFontTx/>
              <a:buChar char="-"/>
            </a:pPr>
            <a:r>
              <a:rPr lang="en-US" baseline="0" dirty="0" smtClean="0"/>
              <a:t>Informed</a:t>
            </a:r>
          </a:p>
          <a:p>
            <a:pPr marL="171450" indent="-171450">
              <a:buFontTx/>
              <a:buChar char="-"/>
            </a:pPr>
            <a:r>
              <a:rPr lang="en-US" baseline="0" dirty="0" smtClean="0"/>
              <a:t>Free of undue influence</a:t>
            </a:r>
          </a:p>
          <a:p>
            <a:pPr marL="171450" indent="-171450">
              <a:buFontTx/>
              <a:buChar char="-"/>
            </a:pPr>
            <a:r>
              <a:rPr lang="en-US" baseline="0" dirty="0" smtClean="0"/>
              <a:t>AD must have been intended to apply in the circumstances that have arisen</a:t>
            </a:r>
          </a:p>
          <a:p>
            <a:endParaRPr lang="en-US" baseline="0" dirty="0" smtClean="0"/>
          </a:p>
          <a:p>
            <a:endParaRPr lang="en-NZ" dirty="0"/>
          </a:p>
        </p:txBody>
      </p:sp>
      <p:sp>
        <p:nvSpPr>
          <p:cNvPr id="4" name="Slide Number Placeholder 3"/>
          <p:cNvSpPr>
            <a:spLocks noGrp="1"/>
          </p:cNvSpPr>
          <p:nvPr>
            <p:ph type="sldNum" sz="quarter" idx="10"/>
          </p:nvPr>
        </p:nvSpPr>
        <p:spPr/>
        <p:txBody>
          <a:bodyPr/>
          <a:lstStyle/>
          <a:p>
            <a:pPr>
              <a:defRPr/>
            </a:pPr>
            <a:fld id="{2EDF878C-0379-4DD8-B1A0-B9F18919EFDE}" type="slidenum">
              <a:rPr lang="en-US" altLang="en-US" smtClean="0"/>
              <a:pPr>
                <a:defRPr/>
              </a:pPr>
              <a:t>3</a:t>
            </a:fld>
            <a:endParaRPr lang="en-US" altLang="en-US"/>
          </a:p>
        </p:txBody>
      </p:sp>
    </p:spTree>
    <p:extLst>
      <p:ext uri="{BB962C8B-B14F-4D97-AF65-F5344CB8AC3E}">
        <p14:creationId xmlns:p14="http://schemas.microsoft.com/office/powerpoint/2010/main" xmlns="" val="62920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AU" altLang="en-US" sz="1100" dirty="0" smtClean="0">
                <a:latin typeface="+mn-lt"/>
              </a:rPr>
              <a:t>Most of us want a gentle</a:t>
            </a:r>
            <a:r>
              <a:rPr lang="en-AU" altLang="en-US" sz="1100" baseline="0" dirty="0" smtClean="0">
                <a:latin typeface="+mn-lt"/>
              </a:rPr>
              <a:t> and peaceful death</a:t>
            </a:r>
          </a:p>
          <a:p>
            <a:pPr marL="0" marR="0" indent="0" algn="l" defTabSz="914400" rtl="0" eaLnBrk="1" fontAlgn="auto" latinLnBrk="0" hangingPunct="1">
              <a:lnSpc>
                <a:spcPct val="80000"/>
              </a:lnSpc>
              <a:spcBef>
                <a:spcPts val="0"/>
              </a:spcBef>
              <a:spcAft>
                <a:spcPts val="0"/>
              </a:spcAft>
              <a:buClrTx/>
              <a:buSzTx/>
              <a:buFontTx/>
              <a:buNone/>
              <a:tabLst/>
              <a:defRPr/>
            </a:pPr>
            <a:r>
              <a:rPr lang="en-AU" altLang="en-US" sz="1100" dirty="0" smtClean="0">
                <a:latin typeface="+mn-lt"/>
              </a:rPr>
              <a:t>Most of us (~ 85%) will die after chronic illness, not a sudden event</a:t>
            </a:r>
          </a:p>
          <a:p>
            <a:pPr eaLnBrk="1" hangingPunct="1">
              <a:lnSpc>
                <a:spcPct val="80000"/>
              </a:lnSpc>
            </a:pPr>
            <a:r>
              <a:rPr lang="en-AU" altLang="en-US" sz="1100" dirty="0" smtClean="0">
                <a:latin typeface="+mn-lt"/>
              </a:rPr>
              <a:t>Up to half of us are not in a position to make our own decisions when we are near death</a:t>
            </a:r>
          </a:p>
          <a:p>
            <a:pPr eaLnBrk="1" hangingPunct="1">
              <a:lnSpc>
                <a:spcPct val="80000"/>
              </a:lnSpc>
            </a:pPr>
            <a:r>
              <a:rPr lang="en-AU" altLang="en-US" sz="1100" dirty="0" smtClean="0">
                <a:latin typeface="+mn-lt"/>
              </a:rPr>
              <a:t>Our family have a significant chance of not knowing our views without discussion (if no overt discussion behind</a:t>
            </a:r>
            <a:r>
              <a:rPr lang="en-AU" altLang="en-US" sz="1100" baseline="0" dirty="0" smtClean="0">
                <a:latin typeface="+mn-lt"/>
              </a:rPr>
              <a:t> decisions an </a:t>
            </a:r>
            <a:r>
              <a:rPr lang="en-AU" altLang="en-US" sz="1100" baseline="0" dirty="0" err="1" smtClean="0">
                <a:latin typeface="+mn-lt"/>
              </a:rPr>
              <a:t>EPoA</a:t>
            </a:r>
            <a:r>
              <a:rPr lang="en-AU" altLang="en-US" sz="1100" baseline="0" dirty="0" smtClean="0">
                <a:latin typeface="+mn-lt"/>
              </a:rPr>
              <a:t> is making then likely to get it wrong 1/3-1/2 the time)</a:t>
            </a:r>
            <a:endParaRPr lang="en-AU" altLang="en-US" sz="1100" dirty="0" smtClean="0">
              <a:latin typeface="+mn-lt"/>
            </a:endParaRPr>
          </a:p>
          <a:p>
            <a:pPr eaLnBrk="1" hangingPunct="1">
              <a:lnSpc>
                <a:spcPct val="80000"/>
              </a:lnSpc>
            </a:pPr>
            <a:r>
              <a:rPr lang="en-AU" altLang="en-US" sz="1100" dirty="0" smtClean="0">
                <a:latin typeface="+mn-lt"/>
              </a:rPr>
              <a:t>A doctor who is uncertain about what to do, and who has to make a decision, will often treat aggressively (particularly</a:t>
            </a:r>
            <a:r>
              <a:rPr lang="en-AU" altLang="en-US" sz="1100" baseline="0" dirty="0" smtClean="0">
                <a:latin typeface="+mn-lt"/>
              </a:rPr>
              <a:t> in an emergency or acute situation; default position tends to be CURATIVE)</a:t>
            </a:r>
            <a:endParaRPr lang="en-AU" altLang="en-US" sz="1100" dirty="0" smtClean="0">
              <a:latin typeface="+mn-lt"/>
            </a:endParaRPr>
          </a:p>
          <a:p>
            <a:pPr eaLnBrk="1" hangingPunct="1">
              <a:lnSpc>
                <a:spcPct val="80000"/>
              </a:lnSpc>
            </a:pPr>
            <a:r>
              <a:rPr lang="en-AU" altLang="en-US" sz="1100" dirty="0" smtClean="0">
                <a:latin typeface="+mn-lt"/>
              </a:rPr>
              <a:t>Many of us will be kept alive under circumstances that are not dignified, frequently suffering and in a way that we would not have wanted</a:t>
            </a:r>
          </a:p>
          <a:p>
            <a:endParaRPr lang="en-US" sz="1100" dirty="0" smtClean="0">
              <a:latin typeface="+mn-lt"/>
            </a:endParaRPr>
          </a:p>
          <a:p>
            <a:r>
              <a:rPr lang="en-US" sz="1100" u="sng" dirty="0" smtClean="0">
                <a:latin typeface="+mn-lt"/>
              </a:rPr>
              <a:t>Recent publication:</a:t>
            </a:r>
          </a:p>
          <a:p>
            <a:r>
              <a:rPr lang="en-NZ" sz="1100" b="1" kern="1200" dirty="0" smtClean="0">
                <a:solidFill>
                  <a:schemeClr val="tx1"/>
                </a:solidFill>
                <a:effectLst/>
                <a:latin typeface="+mn-lt"/>
                <a:ea typeface="+mn-ea"/>
                <a:cs typeface="+mn-cs"/>
              </a:rPr>
              <a:t>Non-beneficial treatments in hospital at the end of life: a systematic review on extent of the problem</a:t>
            </a:r>
            <a:endParaRPr lang="en-NZ" sz="1100" kern="1200" dirty="0" smtClean="0">
              <a:solidFill>
                <a:schemeClr val="tx1"/>
              </a:solidFill>
              <a:effectLst/>
              <a:latin typeface="+mn-lt"/>
              <a:ea typeface="+mn-ea"/>
              <a:cs typeface="+mn-cs"/>
            </a:endParaRPr>
          </a:p>
          <a:p>
            <a:r>
              <a:rPr lang="en-NZ" sz="1100" kern="1200" dirty="0" smtClean="0">
                <a:solidFill>
                  <a:schemeClr val="tx1"/>
                </a:solidFill>
                <a:effectLst/>
                <a:latin typeface="+mn-lt"/>
                <a:ea typeface="+mn-ea"/>
                <a:cs typeface="+mn-cs"/>
              </a:rPr>
              <a:t>M CARDONA-MORRELL et al </a:t>
            </a:r>
            <a:r>
              <a:rPr lang="en-NZ" sz="1100" b="1" i="1" kern="1200" dirty="0" smtClean="0">
                <a:solidFill>
                  <a:schemeClr val="tx1"/>
                </a:solidFill>
                <a:effectLst/>
                <a:latin typeface="+mn-lt"/>
                <a:ea typeface="+mn-ea"/>
                <a:cs typeface="+mn-cs"/>
              </a:rPr>
              <a:t>International Journal for Quality in Health Care Advance Access (June 27, 2016)</a:t>
            </a:r>
            <a:endParaRPr lang="en-NZ" sz="1100" kern="1200" dirty="0" smtClean="0">
              <a:solidFill>
                <a:schemeClr val="tx1"/>
              </a:solidFill>
              <a:effectLst/>
              <a:latin typeface="+mn-lt"/>
              <a:ea typeface="+mn-ea"/>
              <a:cs typeface="+mn-cs"/>
            </a:endParaRPr>
          </a:p>
          <a:p>
            <a:r>
              <a:rPr lang="en-NZ" sz="1100" kern="1200" dirty="0" smtClean="0">
                <a:solidFill>
                  <a:schemeClr val="tx1"/>
                </a:solidFill>
                <a:effectLst/>
                <a:latin typeface="+mn-lt"/>
                <a:ea typeface="+mn-ea"/>
                <a:cs typeface="+mn-cs"/>
              </a:rPr>
              <a:t> </a:t>
            </a:r>
          </a:p>
          <a:p>
            <a:r>
              <a:rPr lang="en-NZ" sz="1100" i="1" kern="1200" dirty="0" smtClean="0">
                <a:solidFill>
                  <a:schemeClr val="tx1"/>
                </a:solidFill>
                <a:effectLst/>
                <a:latin typeface="+mn-lt"/>
                <a:ea typeface="+mn-ea"/>
                <a:cs typeface="+mn-cs"/>
              </a:rPr>
              <a:t>Article looked at variety and extent of NBT provided in the last 6 months of life.  Concluded, from the literature examined,  that at least 1/3 of people were receiving NBT in their final months.</a:t>
            </a:r>
          </a:p>
          <a:p>
            <a:r>
              <a:rPr lang="en-NZ" sz="1100" i="1" kern="1200" dirty="0" smtClean="0">
                <a:solidFill>
                  <a:schemeClr val="tx1"/>
                </a:solidFill>
                <a:effectLst/>
                <a:latin typeface="+mn-lt"/>
                <a:ea typeface="+mn-ea"/>
                <a:cs typeface="+mn-cs"/>
              </a:rPr>
              <a:t> </a:t>
            </a:r>
          </a:p>
          <a:p>
            <a:r>
              <a:rPr lang="en-NZ" sz="1100" i="1" kern="1200" dirty="0" smtClean="0">
                <a:solidFill>
                  <a:schemeClr val="tx1"/>
                </a:solidFill>
                <a:effectLst/>
                <a:latin typeface="+mn-lt"/>
                <a:ea typeface="+mn-ea"/>
                <a:cs typeface="+mn-cs"/>
              </a:rPr>
              <a:t>Focus was on aggressive active management beyond comfort care in the last 6 months of life when the clinical presentation should have signalled the time for transition from aggressive to palliative or comfort care.  Results confirmed a culture of ‘doing everything possible’ even if it was against expressed patients’ wishes.  </a:t>
            </a:r>
          </a:p>
          <a:p>
            <a:r>
              <a:rPr lang="en-NZ" sz="1100" i="1" kern="1200" dirty="0" smtClean="0">
                <a:solidFill>
                  <a:schemeClr val="tx1"/>
                </a:solidFill>
                <a:effectLst/>
                <a:latin typeface="+mn-lt"/>
                <a:ea typeface="+mn-ea"/>
                <a:cs typeface="+mn-cs"/>
              </a:rPr>
              <a:t> </a:t>
            </a:r>
          </a:p>
          <a:p>
            <a:r>
              <a:rPr lang="en-NZ" sz="1100" i="1" kern="1200" dirty="0" smtClean="0">
                <a:solidFill>
                  <a:schemeClr val="tx1"/>
                </a:solidFill>
                <a:effectLst/>
                <a:latin typeface="+mn-lt"/>
                <a:ea typeface="+mn-ea"/>
                <a:cs typeface="+mn-cs"/>
              </a:rPr>
              <a:t>These behaviours have repercussions not only on the capacity and financial sustainability of the health services, and perpetuate the unrealistic high social expectation of survival at all costs, but also more importantly reflect a disregard for human dignity and quality end of life.</a:t>
            </a:r>
          </a:p>
          <a:p>
            <a:pPr fontAlgn="base"/>
            <a:endParaRPr lang="en-US" altLang="en-US" sz="1100" b="0" u="none" kern="1200" dirty="0" smtClean="0">
              <a:solidFill>
                <a:schemeClr val="tx1"/>
              </a:solidFill>
              <a:effectLst/>
              <a:latin typeface="+mn-lt"/>
              <a:ea typeface="+mn-ea"/>
              <a:cs typeface="+mn-cs"/>
            </a:endParaRPr>
          </a:p>
          <a:p>
            <a:pPr fontAlgn="base"/>
            <a:endParaRPr lang="en-NZ" altLang="en-US" sz="1100" b="0" u="none" kern="1200" dirty="0" smtClean="0">
              <a:solidFill>
                <a:schemeClr val="tx1"/>
              </a:solidFill>
              <a:effectLst/>
              <a:latin typeface="+mn-lt"/>
              <a:ea typeface="+mn-ea"/>
              <a:cs typeface="+mn-cs"/>
            </a:endParaRPr>
          </a:p>
          <a:p>
            <a:pPr fontAlgn="base"/>
            <a:r>
              <a:rPr lang="en-US" altLang="en-US" sz="1100" b="0" u="none" dirty="0" smtClean="0">
                <a:latin typeface="+mn-lt"/>
              </a:rPr>
              <a:t>We know from research that people who had substantive discussions with their doctor about end of life preferences and options were far more likely to die</a:t>
            </a:r>
            <a:r>
              <a:rPr lang="en-US" altLang="en-US" sz="1100" b="0" u="none" baseline="0" dirty="0" smtClean="0">
                <a:latin typeface="+mn-lt"/>
              </a:rPr>
              <a:t> in peace and in control of their situation. We also know that the bereavement process is easier for those left behind if they had been part of these conversations and the planning.  </a:t>
            </a:r>
          </a:p>
          <a:p>
            <a:pPr fontAlgn="base"/>
            <a:endParaRPr lang="en-US" altLang="en-US" sz="1100" b="0" u="none" baseline="0" dirty="0" smtClean="0">
              <a:latin typeface="+mn-lt"/>
            </a:endParaRPr>
          </a:p>
          <a:p>
            <a:pPr fontAlgn="base"/>
            <a:r>
              <a:rPr lang="en-NZ" altLang="en-US" sz="1100" b="0" u="none" dirty="0" smtClean="0">
                <a:latin typeface="+mn-lt"/>
              </a:rPr>
              <a:t>W</a:t>
            </a:r>
            <a:r>
              <a:rPr lang="en-NZ" altLang="en-US" sz="1100" dirty="0" smtClean="0">
                <a:latin typeface="+mn-lt"/>
              </a:rPr>
              <a:t>ith the advent of modern medicine and medical advancement, we have become</a:t>
            </a:r>
            <a:r>
              <a:rPr lang="en-NZ" altLang="en-US" sz="1100" baseline="0" dirty="0" smtClean="0">
                <a:latin typeface="+mn-lt"/>
              </a:rPr>
              <a:t> a death defying community.  We know that one of the barriers for discussions about ACP may be that practitioners feel that they are </a:t>
            </a:r>
            <a:r>
              <a:rPr lang="en-NZ" altLang="en-US" sz="1100" b="1" i="1" baseline="0" dirty="0" smtClean="0">
                <a:latin typeface="+mn-lt"/>
              </a:rPr>
              <a:t>taking away hope</a:t>
            </a:r>
            <a:r>
              <a:rPr lang="en-NZ" altLang="en-US" sz="1100" baseline="0" dirty="0" smtClean="0">
                <a:latin typeface="+mn-lt"/>
              </a:rPr>
              <a:t>.  If framed correctly ACP will help the person to </a:t>
            </a:r>
            <a:r>
              <a:rPr lang="en-NZ" altLang="en-US" sz="1100" b="1" baseline="0" dirty="0" smtClean="0">
                <a:latin typeface="+mn-lt"/>
              </a:rPr>
              <a:t>live well </a:t>
            </a:r>
            <a:r>
              <a:rPr lang="en-NZ" altLang="en-US" sz="1100" baseline="0" dirty="0" smtClean="0">
                <a:latin typeface="+mn-lt"/>
              </a:rPr>
              <a:t>and to know what to expect as their health changes.  </a:t>
            </a:r>
          </a:p>
          <a:p>
            <a:endParaRPr lang="en-NZ" sz="1100" dirty="0">
              <a:latin typeface="+mn-lt"/>
            </a:endParaRPr>
          </a:p>
        </p:txBody>
      </p:sp>
      <p:sp>
        <p:nvSpPr>
          <p:cNvPr id="4" name="Slide Number Placeholder 3"/>
          <p:cNvSpPr>
            <a:spLocks noGrp="1"/>
          </p:cNvSpPr>
          <p:nvPr>
            <p:ph type="sldNum" sz="quarter" idx="10"/>
          </p:nvPr>
        </p:nvSpPr>
        <p:spPr/>
        <p:txBody>
          <a:bodyPr/>
          <a:lstStyle/>
          <a:p>
            <a:pPr>
              <a:defRPr/>
            </a:pPr>
            <a:fld id="{2EDF878C-0379-4DD8-B1A0-B9F18919EFDE}" type="slidenum">
              <a:rPr lang="en-US" altLang="en-US" smtClean="0"/>
              <a:pPr>
                <a:defRPr/>
              </a:pPr>
              <a:t>4</a:t>
            </a:fld>
            <a:endParaRPr lang="en-US" altLang="en-US"/>
          </a:p>
        </p:txBody>
      </p:sp>
    </p:spTree>
    <p:extLst>
      <p:ext uri="{BB962C8B-B14F-4D97-AF65-F5344CB8AC3E}">
        <p14:creationId xmlns:p14="http://schemas.microsoft.com/office/powerpoint/2010/main" xmlns="" val="21815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 national level the </a:t>
            </a:r>
            <a:r>
              <a:rPr lang="en-NZ" sz="1200" b="0" i="0" u="none" strike="noStrike" baseline="0" dirty="0" smtClean="0"/>
              <a:t>National Advance Care Planning Cooperative (based in Auckland DHB) provide the ACP training and have lead ACP resource development and other ACP initiatives.  There is an ACP Roundtable with representation from each of the 4 DHB regions including 2 Central region reps.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t>ACP National Cooperative are funded this financial year by the DHBs and </a:t>
            </a:r>
            <a:r>
              <a:rPr lang="en-US" sz="1200" kern="1200" dirty="0" smtClean="0">
                <a:solidFill>
                  <a:schemeClr val="tx1"/>
                </a:solidFill>
                <a:effectLst/>
                <a:latin typeface="+mn-lt"/>
                <a:ea typeface="+mn-ea"/>
                <a:cs typeface="+mn-cs"/>
              </a:rPr>
              <a:t>HQSC are taking more of a clinical governance role of ACP and working in partnership with the National ACP Cooperative.  Key deliverables for the DHB funding being provided for ACP this year include:</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ACP training courses in each DHB (number depends on size of DHB)</a:t>
            </a:r>
          </a:p>
          <a:p>
            <a:pPr lvl="0"/>
            <a:r>
              <a:rPr lang="en-NZ" sz="1200" kern="1200" dirty="0" smtClean="0">
                <a:solidFill>
                  <a:schemeClr val="tx1"/>
                </a:solidFill>
                <a:effectLst/>
                <a:latin typeface="+mn-lt"/>
                <a:ea typeface="+mn-ea"/>
                <a:cs typeface="+mn-cs"/>
              </a:rPr>
              <a:t>management of the national ACP programme, including governance, policy development, promotion, consumer engagement, and resource development</a:t>
            </a:r>
          </a:p>
          <a:p>
            <a:pPr lvl="0"/>
            <a:r>
              <a:rPr lang="en-NZ" sz="1200" kern="1200" dirty="0" smtClean="0">
                <a:solidFill>
                  <a:schemeClr val="tx1"/>
                </a:solidFill>
                <a:effectLst/>
                <a:latin typeface="+mn-lt"/>
                <a:ea typeface="+mn-ea"/>
                <a:cs typeface="+mn-cs"/>
              </a:rPr>
              <a:t>delivery of ACP training courses in each DHB (number depends on size of DHB) </a:t>
            </a:r>
          </a:p>
          <a:p>
            <a:pPr lvl="0"/>
            <a:r>
              <a:rPr lang="en-NZ" sz="1200" kern="1200" dirty="0" smtClean="0">
                <a:solidFill>
                  <a:schemeClr val="tx1"/>
                </a:solidFill>
                <a:effectLst/>
                <a:latin typeface="+mn-lt"/>
                <a:ea typeface="+mn-ea"/>
                <a:cs typeface="+mn-cs"/>
              </a:rPr>
              <a:t>a training support function -  working with DHBs to help them implement ACP</a:t>
            </a:r>
          </a:p>
          <a:p>
            <a:pPr lvl="0"/>
            <a:r>
              <a:rPr lang="en-NZ" sz="1200" kern="1200" dirty="0" smtClean="0">
                <a:solidFill>
                  <a:schemeClr val="tx1"/>
                </a:solidFill>
                <a:effectLst/>
                <a:latin typeface="+mn-lt"/>
                <a:ea typeface="+mn-ea"/>
                <a:cs typeface="+mn-cs"/>
              </a:rPr>
              <a:t>developing a five-year strategic plan for ACP – an ACP Advisory Group is being formed and will be tasked with this work</a:t>
            </a:r>
          </a:p>
          <a:p>
            <a:pPr lvl="0"/>
            <a:r>
              <a:rPr lang="en-NZ" sz="1200" kern="1200" dirty="0" smtClean="0">
                <a:solidFill>
                  <a:schemeClr val="tx1"/>
                </a:solidFill>
                <a:effectLst/>
                <a:latin typeface="+mn-lt"/>
                <a:ea typeface="+mn-ea"/>
                <a:cs typeface="+mn-cs"/>
              </a:rPr>
              <a:t>undertaking a review of the ACP approach in New Zealand, and future training needs</a:t>
            </a:r>
          </a:p>
          <a:p>
            <a:pPr lvl="0"/>
            <a:r>
              <a:rPr lang="en-NZ" sz="1200" kern="1200" dirty="0" smtClean="0">
                <a:solidFill>
                  <a:schemeClr val="tx1"/>
                </a:solidFill>
                <a:effectLst/>
                <a:latin typeface="+mn-lt"/>
                <a:ea typeface="+mn-ea"/>
                <a:cs typeface="+mn-cs"/>
              </a:rPr>
              <a:t>preparing a paper for DHB CEOs on the future direction and funding needs for ACP, for the 2017/18 year and </a:t>
            </a:r>
            <a:r>
              <a:rPr lang="en-NZ" sz="1200" kern="1200" dirty="0" err="1" smtClean="0">
                <a:solidFill>
                  <a:schemeClr val="tx1"/>
                </a:solidFill>
                <a:effectLst/>
                <a:latin typeface="+mn-lt"/>
                <a:ea typeface="+mn-ea"/>
                <a:cs typeface="+mn-cs"/>
              </a:rPr>
              <a:t>ongoing</a:t>
            </a:r>
            <a:r>
              <a:rPr lang="en-NZ"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HQSC have provided a print run of the new ACP Guide &amp; Plan.  We have received these in the 3DHBs (from HQSC) and are distributing upon request via Regional Public Health.  To date there have been 42 requests and 860 plans distributed. </a:t>
            </a: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smtClean="0"/>
              <a:t>Promoting ACP through patient safety week – just released a video of Arthur – we may be getting Arthur coming to Wellington.</a:t>
            </a:r>
            <a:endParaRPr lang="en-NZ" sz="1200" b="0" i="0" u="none" strike="noStrike" baseline="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baseline="0" dirty="0" smtClean="0"/>
              <a:t>“Arthur Te </a:t>
            </a:r>
            <a:r>
              <a:rPr lang="en-NZ" sz="1200" b="0" i="0" u="none" strike="noStrike" baseline="0" dirty="0" err="1" smtClean="0"/>
              <a:t>Anini</a:t>
            </a:r>
            <a:r>
              <a:rPr lang="en-NZ" sz="1200" b="0" i="0" u="none" strike="noStrike" baseline="0" dirty="0" smtClean="0"/>
              <a:t> is on a mission. The 67-year-old South </a:t>
            </a:r>
            <a:r>
              <a:rPr lang="en-NZ" sz="1200" b="0" i="0" u="none" strike="noStrike" baseline="0" dirty="0" err="1" smtClean="0"/>
              <a:t>Aucklander</a:t>
            </a:r>
            <a:r>
              <a:rPr lang="en-NZ" sz="1200" b="0" i="0" u="none" strike="noStrike" baseline="0" dirty="0" smtClean="0"/>
              <a:t> wants to convince his fellow Māori to start talking about future health care and end of life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t>New ACP Guide &amp; Plan available  - </a:t>
            </a:r>
            <a:r>
              <a:rPr lang="en-US" sz="1200" kern="1200" dirty="0" smtClean="0">
                <a:solidFill>
                  <a:schemeClr val="tx1"/>
                </a:solidFill>
                <a:effectLst/>
                <a:latin typeface="+mn-lt"/>
                <a:ea typeface="+mn-ea"/>
                <a:cs typeface="+mn-cs"/>
              </a:rPr>
              <a:t>to date (since Sept 2016 – 42 requests from CCDHB and 860</a:t>
            </a:r>
            <a:r>
              <a:rPr lang="en-US" sz="1200" kern="1200" baseline="0" dirty="0" smtClean="0">
                <a:solidFill>
                  <a:schemeClr val="tx1"/>
                </a:solidFill>
                <a:effectLst/>
                <a:latin typeface="+mn-lt"/>
                <a:ea typeface="+mn-ea"/>
                <a:cs typeface="+mn-cs"/>
              </a:rPr>
              <a:t> distributed)</a:t>
            </a:r>
            <a:r>
              <a:rPr lang="en-US" sz="1200" kern="1200" dirty="0" smtClean="0">
                <a:solidFill>
                  <a:schemeClr val="tx1"/>
                </a:solidFill>
                <a:effectLst/>
                <a:latin typeface="+mn-lt"/>
                <a:ea typeface="+mn-ea"/>
                <a:cs typeface="+mn-cs"/>
              </a:rPr>
              <a:t>.  </a:t>
            </a:r>
            <a:endParaRPr lang="en-NZ" sz="1200" b="0" i="0" u="none" strike="noStrike" baseline="0" dirty="0" smtClean="0"/>
          </a:p>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5</a:t>
            </a:fld>
            <a:endParaRPr lang="en-NZ"/>
          </a:p>
        </p:txBody>
      </p:sp>
    </p:spTree>
    <p:extLst>
      <p:ext uri="{BB962C8B-B14F-4D97-AF65-F5344CB8AC3E}">
        <p14:creationId xmlns:p14="http://schemas.microsoft.com/office/powerpoint/2010/main" xmlns="" val="73864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smtClean="0">
                <a:solidFill>
                  <a:schemeClr val="tx1"/>
                </a:solidFill>
                <a:effectLst/>
                <a:latin typeface="Arial" charset="0"/>
                <a:ea typeface="+mn-ea"/>
                <a:cs typeface="+mn-cs"/>
              </a:rPr>
              <a:t>Northland District Health Board has taken the lead in developing culturally appropriate resources so health workers can talk with Maori about death and dying.</a:t>
            </a:r>
          </a:p>
          <a:p>
            <a:r>
              <a:rPr lang="en-NZ" sz="1100" kern="1200" dirty="0" smtClean="0">
                <a:solidFill>
                  <a:schemeClr val="tx1"/>
                </a:solidFill>
                <a:effectLst/>
                <a:latin typeface="Arial" charset="0"/>
                <a:ea typeface="+mn-ea"/>
                <a:cs typeface="+mn-cs"/>
              </a:rPr>
              <a:t>Nursing director </a:t>
            </a:r>
            <a:r>
              <a:rPr lang="en-NZ" sz="1100" kern="1200" dirty="0" err="1" smtClean="0">
                <a:solidFill>
                  <a:schemeClr val="tx1"/>
                </a:solidFill>
                <a:effectLst/>
                <a:latin typeface="Arial" charset="0"/>
                <a:ea typeface="+mn-ea"/>
                <a:cs typeface="+mn-cs"/>
              </a:rPr>
              <a:t>Margareth</a:t>
            </a:r>
            <a:r>
              <a:rPr lang="en-NZ" sz="1100" kern="1200" dirty="0" smtClean="0">
                <a:solidFill>
                  <a:schemeClr val="tx1"/>
                </a:solidFill>
                <a:effectLst/>
                <a:latin typeface="Arial" charset="0"/>
                <a:ea typeface="+mn-ea"/>
                <a:cs typeface="+mn-cs"/>
              </a:rPr>
              <a:t> </a:t>
            </a:r>
            <a:r>
              <a:rPr lang="en-NZ" sz="1100" kern="1200" dirty="0" err="1" smtClean="0">
                <a:solidFill>
                  <a:schemeClr val="tx1"/>
                </a:solidFill>
                <a:effectLst/>
                <a:latin typeface="Arial" charset="0"/>
                <a:ea typeface="+mn-ea"/>
                <a:cs typeface="+mn-cs"/>
              </a:rPr>
              <a:t>Broodkoorn</a:t>
            </a:r>
            <a:r>
              <a:rPr lang="en-NZ" sz="1100" kern="1200" dirty="0" smtClean="0">
                <a:solidFill>
                  <a:schemeClr val="tx1"/>
                </a:solidFill>
                <a:effectLst/>
                <a:latin typeface="Arial" charset="0"/>
                <a:ea typeface="+mn-ea"/>
                <a:cs typeface="+mn-cs"/>
              </a:rPr>
              <a:t> says research shows discussions around advance care planning are different for Maori and non-Maori, Pacific peoples, migrants, and other groups.</a:t>
            </a:r>
          </a:p>
          <a:p>
            <a:r>
              <a:rPr lang="en-NZ" sz="1100" kern="1200" dirty="0" smtClean="0">
                <a:solidFill>
                  <a:schemeClr val="tx1"/>
                </a:solidFill>
                <a:effectLst/>
                <a:latin typeface="Arial" charset="0"/>
                <a:ea typeface="+mn-ea"/>
                <a:cs typeface="+mn-cs"/>
              </a:rPr>
              <a:t>A series of co-design </a:t>
            </a:r>
            <a:r>
              <a:rPr lang="en-NZ" sz="1100" kern="1200" dirty="0" err="1" smtClean="0">
                <a:solidFill>
                  <a:schemeClr val="tx1"/>
                </a:solidFill>
                <a:effectLst/>
                <a:latin typeface="Arial" charset="0"/>
                <a:ea typeface="+mn-ea"/>
                <a:cs typeface="+mn-cs"/>
              </a:rPr>
              <a:t>hui</a:t>
            </a:r>
            <a:r>
              <a:rPr lang="en-NZ" sz="1100" kern="1200" dirty="0" smtClean="0">
                <a:solidFill>
                  <a:schemeClr val="tx1"/>
                </a:solidFill>
                <a:effectLst/>
                <a:latin typeface="Arial" charset="0"/>
                <a:ea typeface="+mn-ea"/>
                <a:cs typeface="+mn-cs"/>
              </a:rPr>
              <a:t> and workshops bringing together clinicians, healthcare workers, whanau and consumers were held to develop the model.</a:t>
            </a:r>
          </a:p>
          <a:p>
            <a:r>
              <a:rPr lang="en-NZ" sz="1100" kern="1200" dirty="0" smtClean="0">
                <a:solidFill>
                  <a:schemeClr val="tx1"/>
                </a:solidFill>
                <a:effectLst/>
                <a:latin typeface="Arial" charset="0"/>
                <a:ea typeface="+mn-ea"/>
                <a:cs typeface="+mn-cs"/>
              </a:rPr>
              <a:t>He Waka </a:t>
            </a:r>
            <a:r>
              <a:rPr lang="en-NZ" sz="1100" kern="1200" dirty="0" err="1" smtClean="0">
                <a:solidFill>
                  <a:schemeClr val="tx1"/>
                </a:solidFill>
                <a:effectLst/>
                <a:latin typeface="Arial" charset="0"/>
                <a:ea typeface="+mn-ea"/>
                <a:cs typeface="+mn-cs"/>
              </a:rPr>
              <a:t>Kakarauri</a:t>
            </a:r>
            <a:r>
              <a:rPr lang="en-NZ" sz="1100" kern="1200" dirty="0" smtClean="0">
                <a:solidFill>
                  <a:schemeClr val="tx1"/>
                </a:solidFill>
                <a:effectLst/>
                <a:latin typeface="Arial" charset="0"/>
                <a:ea typeface="+mn-ea"/>
                <a:cs typeface="+mn-cs"/>
              </a:rPr>
              <a:t> encourages people to have conversations about their health, when they are well and when they are sick, dying or have died - that are </a:t>
            </a:r>
            <a:r>
              <a:rPr lang="en-NZ" sz="1100" kern="1200" dirty="0" err="1" smtClean="0">
                <a:solidFill>
                  <a:schemeClr val="tx1"/>
                </a:solidFill>
                <a:effectLst/>
                <a:latin typeface="Arial" charset="0"/>
                <a:ea typeface="+mn-ea"/>
                <a:cs typeface="+mn-cs"/>
              </a:rPr>
              <a:t>tika</a:t>
            </a:r>
            <a:r>
              <a:rPr lang="en-NZ" sz="1100" kern="1200" dirty="0" smtClean="0">
                <a:solidFill>
                  <a:schemeClr val="tx1"/>
                </a:solidFill>
                <a:effectLst/>
                <a:latin typeface="Arial" charset="0"/>
                <a:ea typeface="+mn-ea"/>
                <a:cs typeface="+mn-cs"/>
              </a:rPr>
              <a:t> (right), </a:t>
            </a:r>
            <a:r>
              <a:rPr lang="en-NZ" sz="1100" kern="1200" dirty="0" err="1" smtClean="0">
                <a:solidFill>
                  <a:schemeClr val="tx1"/>
                </a:solidFill>
                <a:effectLst/>
                <a:latin typeface="Arial" charset="0"/>
                <a:ea typeface="+mn-ea"/>
                <a:cs typeface="+mn-cs"/>
              </a:rPr>
              <a:t>pono</a:t>
            </a:r>
            <a:r>
              <a:rPr lang="en-NZ" sz="1100" kern="1200" dirty="0" smtClean="0">
                <a:solidFill>
                  <a:schemeClr val="tx1"/>
                </a:solidFill>
                <a:effectLst/>
                <a:latin typeface="Arial" charset="0"/>
                <a:ea typeface="+mn-ea"/>
                <a:cs typeface="+mn-cs"/>
              </a:rPr>
              <a:t> (true) and </a:t>
            </a:r>
            <a:r>
              <a:rPr lang="en-NZ" sz="1100" kern="1200" dirty="0" err="1" smtClean="0">
                <a:solidFill>
                  <a:schemeClr val="tx1"/>
                </a:solidFill>
                <a:effectLst/>
                <a:latin typeface="Arial" charset="0"/>
                <a:ea typeface="+mn-ea"/>
                <a:cs typeface="+mn-cs"/>
              </a:rPr>
              <a:t>aroha</a:t>
            </a:r>
            <a:r>
              <a:rPr lang="en-NZ" sz="1100" kern="1200" dirty="0" smtClean="0">
                <a:solidFill>
                  <a:schemeClr val="tx1"/>
                </a:solidFill>
                <a:effectLst/>
                <a:latin typeface="Arial" charset="0"/>
                <a:ea typeface="+mn-ea"/>
                <a:cs typeface="+mn-cs"/>
              </a:rPr>
              <a:t> (shared with love).</a:t>
            </a:r>
          </a:p>
          <a:p>
            <a:r>
              <a:rPr lang="en-NZ" sz="1100" kern="1200" dirty="0" smtClean="0">
                <a:solidFill>
                  <a:schemeClr val="tx1"/>
                </a:solidFill>
                <a:effectLst/>
                <a:latin typeface="Arial" charset="0"/>
                <a:ea typeface="+mn-ea"/>
                <a:cs typeface="+mn-cs"/>
              </a:rPr>
              <a:t>The conversations can be held at a time and in an environment that is culturally appropriate to Maori.</a:t>
            </a:r>
          </a:p>
          <a:p>
            <a:r>
              <a:rPr lang="en-NZ" sz="1100" kern="1200" dirty="0" smtClean="0">
                <a:solidFill>
                  <a:schemeClr val="tx1"/>
                </a:solidFill>
                <a:effectLst/>
                <a:latin typeface="Arial" charset="0"/>
                <a:ea typeface="+mn-ea"/>
                <a:cs typeface="+mn-cs"/>
              </a:rPr>
              <a:t>Northland DHB </a:t>
            </a:r>
            <a:r>
              <a:rPr lang="en-NZ" sz="1100" kern="1200" dirty="0" err="1" smtClean="0">
                <a:solidFill>
                  <a:schemeClr val="tx1"/>
                </a:solidFill>
                <a:effectLst/>
                <a:latin typeface="Arial" charset="0"/>
                <a:ea typeface="+mn-ea"/>
                <a:cs typeface="+mn-cs"/>
              </a:rPr>
              <a:t>kaumatua</a:t>
            </a:r>
            <a:r>
              <a:rPr lang="en-NZ" sz="1100" kern="1200" dirty="0" smtClean="0">
                <a:solidFill>
                  <a:schemeClr val="tx1"/>
                </a:solidFill>
                <a:effectLst/>
                <a:latin typeface="Arial" charset="0"/>
                <a:ea typeface="+mn-ea"/>
                <a:cs typeface="+mn-cs"/>
              </a:rPr>
              <a:t> Te </a:t>
            </a:r>
            <a:r>
              <a:rPr lang="en-NZ" sz="1100" kern="1200" dirty="0" err="1" smtClean="0">
                <a:solidFill>
                  <a:schemeClr val="tx1"/>
                </a:solidFill>
                <a:effectLst/>
                <a:latin typeface="Arial" charset="0"/>
                <a:ea typeface="+mn-ea"/>
                <a:cs typeface="+mn-cs"/>
              </a:rPr>
              <a:t>Ihi</a:t>
            </a:r>
            <a:r>
              <a:rPr lang="en-NZ" sz="1100" kern="1200" dirty="0" smtClean="0">
                <a:solidFill>
                  <a:schemeClr val="tx1"/>
                </a:solidFill>
                <a:effectLst/>
                <a:latin typeface="Arial" charset="0"/>
                <a:ea typeface="+mn-ea"/>
                <a:cs typeface="+mn-cs"/>
              </a:rPr>
              <a:t> Tito the model places the </a:t>
            </a:r>
            <a:r>
              <a:rPr lang="en-NZ" sz="1100" kern="1200" dirty="0" err="1" smtClean="0">
                <a:solidFill>
                  <a:schemeClr val="tx1"/>
                </a:solidFill>
                <a:effectLst/>
                <a:latin typeface="Arial" charset="0"/>
                <a:ea typeface="+mn-ea"/>
                <a:cs typeface="+mn-cs"/>
              </a:rPr>
              <a:t>wairua</a:t>
            </a:r>
            <a:r>
              <a:rPr lang="en-NZ" sz="1100" kern="1200" dirty="0" smtClean="0">
                <a:solidFill>
                  <a:schemeClr val="tx1"/>
                </a:solidFill>
                <a:effectLst/>
                <a:latin typeface="Arial" charset="0"/>
                <a:ea typeface="+mn-ea"/>
                <a:cs typeface="+mn-cs"/>
              </a:rPr>
              <a:t> spirituality back into health conversations.</a:t>
            </a:r>
          </a:p>
          <a:p>
            <a:endParaRPr lang="en-US" sz="1100" kern="1200" dirty="0" smtClean="0">
              <a:solidFill>
                <a:schemeClr val="tx1"/>
              </a:solidFill>
              <a:effectLst/>
              <a:latin typeface="Arial" charset="0"/>
              <a:ea typeface="+mn-ea"/>
              <a:cs typeface="+mn-cs"/>
            </a:endParaRPr>
          </a:p>
          <a:p>
            <a:r>
              <a:rPr lang="en-NZ" sz="1100" kern="1200" dirty="0" smtClean="0">
                <a:solidFill>
                  <a:schemeClr val="tx1"/>
                </a:solidFill>
                <a:effectLst/>
                <a:latin typeface="Arial" charset="0"/>
                <a:ea typeface="+mn-ea"/>
                <a:cs typeface="+mn-cs"/>
              </a:rPr>
              <a:t>The guide is self-explanatory for patients and their support people and as Northland DHB </a:t>
            </a:r>
            <a:r>
              <a:rPr lang="en-NZ" sz="1100" kern="1200" dirty="0" err="1" smtClean="0">
                <a:solidFill>
                  <a:schemeClr val="tx1"/>
                </a:solidFill>
                <a:effectLst/>
                <a:latin typeface="Arial" charset="0"/>
                <a:ea typeface="+mn-ea"/>
                <a:cs typeface="+mn-cs"/>
              </a:rPr>
              <a:t>Whaea</a:t>
            </a:r>
            <a:r>
              <a:rPr lang="en-NZ" sz="1100" kern="1200" dirty="0" smtClean="0">
                <a:solidFill>
                  <a:schemeClr val="tx1"/>
                </a:solidFill>
                <a:effectLst/>
                <a:latin typeface="Arial" charset="0"/>
                <a:ea typeface="+mn-ea"/>
                <a:cs typeface="+mn-cs"/>
              </a:rPr>
              <a:t> Bella Hutchinson notes “is the first model that I have seen in a long time that places the </a:t>
            </a:r>
            <a:r>
              <a:rPr lang="en-NZ" sz="1100" kern="1200" dirty="0" err="1" smtClean="0">
                <a:solidFill>
                  <a:schemeClr val="tx1"/>
                </a:solidFill>
                <a:effectLst/>
                <a:latin typeface="Arial" charset="0"/>
                <a:ea typeface="+mn-ea"/>
                <a:cs typeface="+mn-cs"/>
              </a:rPr>
              <a:t>wairua</a:t>
            </a:r>
            <a:r>
              <a:rPr lang="en-NZ" sz="1100" kern="1200" dirty="0" smtClean="0">
                <a:solidFill>
                  <a:schemeClr val="tx1"/>
                </a:solidFill>
                <a:effectLst/>
                <a:latin typeface="Arial" charset="0"/>
                <a:ea typeface="+mn-ea"/>
                <a:cs typeface="+mn-cs"/>
              </a:rPr>
              <a:t> (spirituality) back into health conversations, and for this we are eternally grateful."</a:t>
            </a:r>
            <a:br>
              <a:rPr lang="en-NZ" sz="1100" kern="1200" dirty="0" smtClean="0">
                <a:solidFill>
                  <a:schemeClr val="tx1"/>
                </a:solidFill>
                <a:effectLst/>
                <a:latin typeface="Arial" charset="0"/>
                <a:ea typeface="+mn-ea"/>
                <a:cs typeface="+mn-cs"/>
              </a:rPr>
            </a:br>
            <a:endParaRPr lang="en-NZ" sz="1100" kern="1200" dirty="0" smtClean="0">
              <a:solidFill>
                <a:schemeClr val="tx1"/>
              </a:solidFill>
              <a:effectLst/>
              <a:latin typeface="Arial" charset="0"/>
              <a:ea typeface="+mn-ea"/>
              <a:cs typeface="+mn-cs"/>
            </a:endParaRPr>
          </a:p>
          <a:p>
            <a:r>
              <a:rPr lang="en-NZ" sz="1100" kern="1200" dirty="0" smtClean="0">
                <a:solidFill>
                  <a:schemeClr val="tx1"/>
                </a:solidFill>
                <a:effectLst/>
                <a:latin typeface="Arial" charset="0"/>
                <a:ea typeface="+mn-ea"/>
                <a:cs typeface="+mn-cs"/>
              </a:rPr>
              <a:t>These Māori ACP resources are available to download from the ACP website.</a:t>
            </a:r>
          </a:p>
          <a:p>
            <a:endParaRPr lang="en-NZ" sz="1100" dirty="0"/>
          </a:p>
        </p:txBody>
      </p:sp>
      <p:sp>
        <p:nvSpPr>
          <p:cNvPr id="4" name="Slide Number Placeholder 3"/>
          <p:cNvSpPr>
            <a:spLocks noGrp="1"/>
          </p:cNvSpPr>
          <p:nvPr>
            <p:ph type="sldNum" sz="quarter" idx="10"/>
          </p:nvPr>
        </p:nvSpPr>
        <p:spPr/>
        <p:txBody>
          <a:bodyPr/>
          <a:lstStyle/>
          <a:p>
            <a:pPr>
              <a:defRPr/>
            </a:pPr>
            <a:fld id="{2EDF878C-0379-4DD8-B1A0-B9F18919EFDE}" type="slidenum">
              <a:rPr lang="en-US" altLang="en-US" smtClean="0"/>
              <a:pPr>
                <a:defRPr/>
              </a:pPr>
              <a:t>6</a:t>
            </a:fld>
            <a:endParaRPr lang="en-US" altLang="en-US"/>
          </a:p>
        </p:txBody>
      </p:sp>
    </p:spTree>
    <p:extLst>
      <p:ext uri="{BB962C8B-B14F-4D97-AF65-F5344CB8AC3E}">
        <p14:creationId xmlns:p14="http://schemas.microsoft.com/office/powerpoint/2010/main" xmlns="" val="100472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latin typeface="+mn-lt"/>
            </a:endParaRPr>
          </a:p>
          <a:p>
            <a:endParaRPr lang="en-US" sz="1200" baseline="0" dirty="0" smtClean="0">
              <a:latin typeface="+mn-lt"/>
            </a:endParaRPr>
          </a:p>
          <a:p>
            <a:endParaRPr lang="en-US" sz="1200" baseline="0" dirty="0" smtClean="0">
              <a:latin typeface="+mn-lt"/>
            </a:endParaRPr>
          </a:p>
          <a:p>
            <a:endParaRPr lang="en-NZ" sz="1200" dirty="0">
              <a:latin typeface="+mn-lt"/>
            </a:endParaRPr>
          </a:p>
        </p:txBody>
      </p:sp>
      <p:sp>
        <p:nvSpPr>
          <p:cNvPr id="4" name="Slide Number Placeholder 3"/>
          <p:cNvSpPr>
            <a:spLocks noGrp="1"/>
          </p:cNvSpPr>
          <p:nvPr>
            <p:ph type="sldNum" sz="quarter" idx="10"/>
          </p:nvPr>
        </p:nvSpPr>
        <p:spPr/>
        <p:txBody>
          <a:bodyPr/>
          <a:lstStyle/>
          <a:p>
            <a:fld id="{AABE5803-6813-4A5E-96EE-BA5385FD90EF}" type="slidenum">
              <a:rPr lang="en-NZ" smtClean="0"/>
              <a:pPr/>
              <a:t>7</a:t>
            </a:fld>
            <a:endParaRPr lang="en-NZ"/>
          </a:p>
        </p:txBody>
      </p:sp>
    </p:spTree>
    <p:extLst>
      <p:ext uri="{BB962C8B-B14F-4D97-AF65-F5344CB8AC3E}">
        <p14:creationId xmlns:p14="http://schemas.microsoft.com/office/powerpoint/2010/main" xmlns="" val="177856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ACP </a:t>
            </a:r>
            <a:r>
              <a:rPr lang="en-US" baseline="0" dirty="0" err="1" smtClean="0"/>
              <a:t>Comms</a:t>
            </a:r>
            <a:r>
              <a:rPr lang="en-US" baseline="0" dirty="0" smtClean="0"/>
              <a:t> – emails, articles </a:t>
            </a:r>
            <a:r>
              <a:rPr lang="en-US" baseline="0" dirty="0" err="1" smtClean="0"/>
              <a:t>eg</a:t>
            </a:r>
            <a:r>
              <a:rPr lang="en-US" baseline="0" dirty="0" smtClean="0"/>
              <a:t>. Age Concern, ACP Snippets </a:t>
            </a:r>
          </a:p>
          <a:p>
            <a:endParaRPr lang="en-US" baseline="0" dirty="0" smtClean="0"/>
          </a:p>
          <a:p>
            <a:r>
              <a:rPr lang="en-US" baseline="0" dirty="0" smtClean="0"/>
              <a:t>&gt;65 ACP Presentations to &lt;1000 people– target for the year to reach 1200 people – to date over 1000 – just under half = public</a:t>
            </a:r>
          </a:p>
          <a:p>
            <a:r>
              <a:rPr lang="en-US" baseline="0" dirty="0" smtClean="0"/>
              <a:t>ACP promotional stands – nearly 500 people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ABE5803-6813-4A5E-96EE-BA5385FD90EF}" type="slidenum">
              <a:rPr lang="en-NZ" smtClean="0"/>
              <a:pPr/>
              <a:t>8</a:t>
            </a:fld>
            <a:endParaRPr lang="en-NZ"/>
          </a:p>
        </p:txBody>
      </p:sp>
    </p:spTree>
    <p:extLst>
      <p:ext uri="{BB962C8B-B14F-4D97-AF65-F5344CB8AC3E}">
        <p14:creationId xmlns:p14="http://schemas.microsoft.com/office/powerpoint/2010/main" xmlns="" val="373863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know that workforce </a:t>
            </a:r>
            <a:r>
              <a:rPr lang="en-US" sz="1200" dirty="0" err="1" smtClean="0"/>
              <a:t>upskilling</a:t>
            </a:r>
            <a:r>
              <a:rPr lang="en-US" sz="1200" baseline="0" dirty="0" smtClean="0"/>
              <a:t> and training is needed and we also know that on its own this won’t embed ACP into a service or organisation – other elements are needed to support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Foundational elements needed – one of these in isolation</a:t>
            </a:r>
            <a:r>
              <a:rPr lang="en-US" sz="1200" baseline="0" dirty="0" smtClean="0"/>
              <a:t> won’t embed ACP. These are the elements </a:t>
            </a:r>
            <a:r>
              <a:rPr lang="en-US" sz="1200" baseline="0" dirty="0" err="1" smtClean="0"/>
              <a:t>identifed</a:t>
            </a:r>
            <a:r>
              <a:rPr lang="en-US" sz="1200" baseline="0" dirty="0" smtClean="0"/>
              <a:t> by Helen Mason’s (now CEO of BOP DHB) </a:t>
            </a:r>
            <a:r>
              <a:rPr lang="en-US" sz="1200" baseline="0" dirty="0" err="1" smtClean="0"/>
              <a:t>Harkness</a:t>
            </a:r>
            <a:r>
              <a:rPr lang="en-US" sz="1200" baseline="0" dirty="0" smtClean="0"/>
              <a:t> fellowship ACP project and they fit with the Central Regional ACP Framework and echo the findings in the literature.  We also know from previous work in the sub-region that one element alone (</a:t>
            </a:r>
            <a:r>
              <a:rPr lang="en-US" sz="1200" baseline="0" dirty="0" err="1" smtClean="0"/>
              <a:t>eg</a:t>
            </a:r>
            <a:r>
              <a:rPr lang="en-US" sz="1200" baseline="0" dirty="0" smtClean="0"/>
              <a:t>. Training or </a:t>
            </a:r>
            <a:r>
              <a:rPr lang="en-US" sz="1200" baseline="0" dirty="0" err="1" smtClean="0"/>
              <a:t>eg</a:t>
            </a:r>
            <a:r>
              <a:rPr lang="en-US" sz="1200" baseline="0" dirty="0" smtClean="0"/>
              <a:t>. A guideline/policy) won’t bring about systemic change/embedding.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lvl="0"/>
            <a:r>
              <a:rPr lang="en-NZ" sz="1200" b="1" i="1" kern="1200" dirty="0" smtClean="0">
                <a:solidFill>
                  <a:schemeClr val="tx1"/>
                </a:solidFill>
                <a:effectLst/>
                <a:latin typeface="+mn-lt"/>
                <a:ea typeface="+mn-ea"/>
                <a:cs typeface="+mn-cs"/>
              </a:rPr>
              <a:t>Strategic Fit</a:t>
            </a:r>
            <a:r>
              <a:rPr lang="en-NZ" sz="1200" kern="1200" dirty="0" smtClean="0">
                <a:solidFill>
                  <a:schemeClr val="tx1"/>
                </a:solidFill>
                <a:effectLst/>
                <a:latin typeface="+mn-lt"/>
                <a:ea typeface="+mn-ea"/>
                <a:cs typeface="+mn-cs"/>
              </a:rPr>
              <a:t>: a strong commitment to patient and family centred care</a:t>
            </a:r>
          </a:p>
          <a:p>
            <a:pPr lvl="0"/>
            <a:r>
              <a:rPr lang="en-NZ" sz="1200" b="1" i="1" kern="1200" dirty="0" smtClean="0">
                <a:solidFill>
                  <a:schemeClr val="tx1"/>
                </a:solidFill>
                <a:effectLst/>
                <a:latin typeface="+mn-lt"/>
                <a:ea typeface="+mn-ea"/>
                <a:cs typeface="+mn-cs"/>
              </a:rPr>
              <a:t>Cultural Change</a:t>
            </a:r>
            <a:r>
              <a:rPr lang="en-NZ" sz="1200" kern="1200" dirty="0" smtClean="0">
                <a:solidFill>
                  <a:schemeClr val="tx1"/>
                </a:solidFill>
                <a:effectLst/>
                <a:latin typeface="+mn-lt"/>
                <a:ea typeface="+mn-ea"/>
                <a:cs typeface="+mn-cs"/>
              </a:rPr>
              <a:t>: in the community and within health systems so that death is spoken of and not seen as a failure</a:t>
            </a:r>
          </a:p>
          <a:p>
            <a:pPr lvl="0"/>
            <a:r>
              <a:rPr lang="en-NZ" sz="1200" b="1" i="1" kern="1200" dirty="0" smtClean="0">
                <a:solidFill>
                  <a:schemeClr val="tx1"/>
                </a:solidFill>
                <a:effectLst/>
                <a:latin typeface="+mn-lt"/>
                <a:ea typeface="+mn-ea"/>
                <a:cs typeface="+mn-cs"/>
              </a:rPr>
              <a:t>Dedicated resources</a:t>
            </a:r>
            <a:r>
              <a:rPr lang="en-NZ" sz="1200" kern="1200" dirty="0" smtClean="0">
                <a:solidFill>
                  <a:schemeClr val="tx1"/>
                </a:solidFill>
                <a:effectLst/>
                <a:latin typeface="+mn-lt"/>
                <a:ea typeface="+mn-ea"/>
                <a:cs typeface="+mn-cs"/>
              </a:rPr>
              <a:t>: including quality improvement resources and dedicated resources for the actual delivery of advance care planning</a:t>
            </a:r>
          </a:p>
          <a:p>
            <a:pPr lvl="0"/>
            <a:r>
              <a:rPr lang="en-NZ" sz="1200" b="1" i="1" kern="1200" dirty="0" smtClean="0">
                <a:solidFill>
                  <a:schemeClr val="tx1"/>
                </a:solidFill>
                <a:effectLst/>
                <a:latin typeface="+mn-lt"/>
                <a:ea typeface="+mn-ea"/>
                <a:cs typeface="+mn-cs"/>
              </a:rPr>
              <a:t>Embed ACP in Workflow</a:t>
            </a:r>
            <a:r>
              <a:rPr lang="en-NZ" sz="1200" kern="1200" dirty="0" smtClean="0">
                <a:solidFill>
                  <a:schemeClr val="tx1"/>
                </a:solidFill>
                <a:effectLst/>
                <a:latin typeface="+mn-lt"/>
                <a:ea typeface="+mn-ea"/>
                <a:cs typeface="+mn-cs"/>
              </a:rPr>
              <a:t>: to ensure sustainability</a:t>
            </a:r>
          </a:p>
          <a:p>
            <a:pPr lvl="0"/>
            <a:r>
              <a:rPr lang="en-NZ" sz="1200" b="1" i="1" kern="1200" dirty="0" smtClean="0">
                <a:solidFill>
                  <a:schemeClr val="tx1"/>
                </a:solidFill>
                <a:effectLst/>
                <a:latin typeface="+mn-lt"/>
                <a:ea typeface="+mn-ea"/>
                <a:cs typeface="+mn-cs"/>
              </a:rPr>
              <a:t>Pre-existing infrastructure</a:t>
            </a:r>
            <a:r>
              <a:rPr lang="en-NZ" sz="1200" kern="1200" dirty="0" smtClean="0">
                <a:solidFill>
                  <a:schemeClr val="tx1"/>
                </a:solidFill>
                <a:effectLst/>
                <a:latin typeface="+mn-lt"/>
                <a:ea typeface="+mn-ea"/>
                <a:cs typeface="+mn-cs"/>
              </a:rPr>
              <a:t>: e.g. the electronic medical record, physician education on communication skills, and standard approaches to change management</a:t>
            </a:r>
          </a:p>
          <a:p>
            <a:pPr lvl="0"/>
            <a:r>
              <a:rPr lang="en-NZ" sz="1200" b="1" i="1" kern="1200" dirty="0" smtClean="0">
                <a:solidFill>
                  <a:schemeClr val="tx1"/>
                </a:solidFill>
                <a:effectLst/>
                <a:latin typeface="+mn-lt"/>
                <a:ea typeface="+mn-ea"/>
                <a:cs typeface="+mn-cs"/>
              </a:rPr>
              <a:t>Senior Leadership</a:t>
            </a:r>
            <a:r>
              <a:rPr lang="en-NZ" sz="1200" kern="1200" dirty="0" smtClean="0">
                <a:solidFill>
                  <a:schemeClr val="tx1"/>
                </a:solidFill>
                <a:effectLst/>
                <a:latin typeface="+mn-lt"/>
                <a:ea typeface="+mn-ea"/>
                <a:cs typeface="+mn-cs"/>
              </a:rPr>
              <a:t>: that provides active, engaged and visible leadership to help implement change</a:t>
            </a:r>
            <a:r>
              <a:rPr lang="en-NZ" sz="1200" b="1" i="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lvl="0"/>
            <a:r>
              <a:rPr lang="en-NZ" sz="1200" b="1" i="1" kern="1200" dirty="0" smtClean="0">
                <a:solidFill>
                  <a:schemeClr val="tx1"/>
                </a:solidFill>
                <a:effectLst/>
                <a:latin typeface="+mn-lt"/>
                <a:ea typeface="+mn-ea"/>
                <a:cs typeface="+mn-cs"/>
              </a:rPr>
              <a:t>Amend ACP to the Local Context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ABE5803-6813-4A5E-96EE-BA5385FD90EF}" type="slidenum">
              <a:rPr lang="en-NZ" smtClean="0"/>
              <a:pPr/>
              <a:t>9</a:t>
            </a:fld>
            <a:endParaRPr lang="en-NZ"/>
          </a:p>
        </p:txBody>
      </p:sp>
    </p:spTree>
    <p:extLst>
      <p:ext uri="{BB962C8B-B14F-4D97-AF65-F5344CB8AC3E}">
        <p14:creationId xmlns:p14="http://schemas.microsoft.com/office/powerpoint/2010/main" xmlns="" val="106267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113191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428314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236624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63590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402274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159692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377477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261313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305535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416765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9BCCF-2FE2-41C5-8AAA-19F8BAE07B1B}" type="datetimeFigureOut">
              <a:rPr lang="en-NZ" smtClean="0"/>
              <a:pPr/>
              <a:t>28/02/2017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385571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9BCCF-2FE2-41C5-8AAA-19F8BAE07B1B}" type="datetimeFigureOut">
              <a:rPr lang="en-NZ" smtClean="0"/>
              <a:pPr/>
              <a:t>28/02/2017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56F3D-8AF7-4A66-98F8-682DB83B4C4A}" type="slidenum">
              <a:rPr lang="en-NZ" smtClean="0"/>
              <a:pPr/>
              <a:t>‹#›</a:t>
            </a:fld>
            <a:endParaRPr lang="en-NZ"/>
          </a:p>
        </p:txBody>
      </p:sp>
    </p:spTree>
    <p:extLst>
      <p:ext uri="{BB962C8B-B14F-4D97-AF65-F5344CB8AC3E}">
        <p14:creationId xmlns:p14="http://schemas.microsoft.com/office/powerpoint/2010/main" xmlns="" val="311755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en.Rigby@sidu.org.n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advancecareplanning.org.nz/healthca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Laurina.Francis@huttvalleydhb.org.n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Helen.Rigby@ccdhb.org.nz" TargetMode="External"/><Relationship Id="rId4" Type="http://schemas.openxmlformats.org/officeDocument/2006/relationships/hyperlink" Target="http://www.advancecareplanning.org.nz/healthc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youtube.com/watch?v=RlauUxwFqkI" TargetMode="External"/><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nz/url?sa=i&amp;rct=j&amp;q=&amp;esrc=s&amp;frm=1&amp;source=images&amp;cd=&amp;cad=rja&amp;uact=8&amp;ved=0CAcQjRxqFQoTCOiRi_Dc0sgCFSXGpgodi6kPkg&amp;url=http://www.dailymail.co.uk/news/article-2329073/When-comes-life-death-decisions-doctors-wishes-override-patients-intensive-care-units.html&amp;bvm=bv.105454873,d.dGY&amp;psig=AFQjCNEiJKWzislUZy8tVk89MnBb8V5evg&amp;ust=144548805136542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www.hqsc.govt.nz/news-and-events/news/2646/" TargetMode="External"/><Relationship Id="rId3" Type="http://schemas.openxmlformats.org/officeDocument/2006/relationships/hyperlink" Target="http://www.hqsc.govt.nz/home/"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giftsnz.com/photogallery/waka/waka2.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spcAft>
                <a:spcPts val="600"/>
              </a:spcAft>
            </a:pPr>
            <a:r>
              <a:rPr lang="en-NZ" dirty="0"/>
              <a:t/>
            </a:r>
            <a:br>
              <a:rPr lang="en-NZ" dirty="0"/>
            </a:br>
            <a:r>
              <a:rPr lang="en-NZ" dirty="0">
                <a:solidFill>
                  <a:srgbClr val="000000"/>
                </a:solidFill>
                <a:latin typeface="Verdana"/>
                <a:ea typeface="Times New Roman"/>
                <a:cs typeface="Times New Roman"/>
              </a:rPr>
              <a:t/>
            </a:r>
            <a:br>
              <a:rPr lang="en-NZ" dirty="0">
                <a:solidFill>
                  <a:srgbClr val="000000"/>
                </a:solidFill>
                <a:latin typeface="Verdana"/>
                <a:ea typeface="Times New Roman"/>
                <a:cs typeface="Times New Roman"/>
              </a:rPr>
            </a:br>
            <a:endParaRPr lang="en-NZ" dirty="0"/>
          </a:p>
        </p:txBody>
      </p:sp>
      <p:sp>
        <p:nvSpPr>
          <p:cNvPr id="3" name="Content Placeholder 2"/>
          <p:cNvSpPr>
            <a:spLocks noGrp="1"/>
          </p:cNvSpPr>
          <p:nvPr>
            <p:ph idx="1"/>
          </p:nvPr>
        </p:nvSpPr>
        <p:spPr/>
        <p:txBody>
          <a:bodyPr>
            <a:normAutofit/>
          </a:bodyPr>
          <a:lstStyle/>
          <a:p>
            <a:pPr marL="0" indent="0" algn="ctr">
              <a:buNone/>
            </a:pPr>
            <a:r>
              <a:rPr lang="en-US" sz="4000" dirty="0" smtClean="0">
                <a:solidFill>
                  <a:srgbClr val="FF0000"/>
                </a:solidFill>
                <a:latin typeface="Berlin Sans FB" panose="020E0602020502020306" pitchFamily="34" charset="0"/>
                <a:cs typeface="Aharoni" panose="02010803020104030203" pitchFamily="2" charset="-79"/>
              </a:rPr>
              <a:t>Advance Care Planning</a:t>
            </a:r>
          </a:p>
          <a:p>
            <a:pPr marL="0" indent="0" algn="ctr">
              <a:buNone/>
            </a:pPr>
            <a:r>
              <a:rPr lang="en-US" sz="3600" b="1" dirty="0" smtClean="0">
                <a:solidFill>
                  <a:srgbClr val="FF0000"/>
                </a:solidFill>
                <a:cs typeface="Aharoni" panose="02010803020104030203" pitchFamily="2" charset="-79"/>
              </a:rPr>
              <a:t>A Brief Introduction</a:t>
            </a:r>
            <a:endParaRPr lang="en-US" b="1" dirty="0" smtClean="0">
              <a:solidFill>
                <a:srgbClr val="FF0000"/>
              </a:solidFill>
              <a:cs typeface="Aharoni" panose="02010803020104030203" pitchFamily="2" charset="-79"/>
            </a:endParaRPr>
          </a:p>
          <a:p>
            <a:pPr marL="0" indent="0" algn="ctr">
              <a:buNone/>
            </a:pPr>
            <a:endParaRPr lang="en-US" sz="1200" b="1" dirty="0" smtClean="0">
              <a:solidFill>
                <a:srgbClr val="0070C0"/>
              </a:solidFill>
              <a:cs typeface="Aharoni" panose="02010803020104030203" pitchFamily="2" charset="-79"/>
            </a:endParaRPr>
          </a:p>
          <a:p>
            <a:pPr marL="0" indent="0" algn="ctr">
              <a:buNone/>
            </a:pPr>
            <a:r>
              <a:rPr lang="en-US" sz="2000" b="1" dirty="0" smtClean="0">
                <a:solidFill>
                  <a:srgbClr val="0000FF"/>
                </a:solidFill>
                <a:cs typeface="Aharoni" panose="02010803020104030203" pitchFamily="2" charset="-79"/>
              </a:rPr>
              <a:t>Helen Rigby – 3DHB Advance Care Planning Project Manager</a:t>
            </a:r>
          </a:p>
          <a:p>
            <a:pPr marL="0" indent="0" algn="ctr">
              <a:buNone/>
            </a:pPr>
            <a:r>
              <a:rPr lang="en-US" sz="2000" b="1" dirty="0" smtClean="0">
                <a:solidFill>
                  <a:srgbClr val="0000FF"/>
                </a:solidFill>
                <a:cs typeface="Aharoni" panose="02010803020104030203" pitchFamily="2" charset="-79"/>
                <a:hlinkClick r:id="rId3"/>
              </a:rPr>
              <a:t>Helen.Rigby@sidu.org.nz</a:t>
            </a:r>
            <a:r>
              <a:rPr lang="en-US" sz="2000" b="1" dirty="0" smtClean="0">
                <a:solidFill>
                  <a:srgbClr val="0000FF"/>
                </a:solidFill>
                <a:cs typeface="Aharoni" panose="02010803020104030203" pitchFamily="2" charset="-79"/>
              </a:rPr>
              <a:t> </a:t>
            </a:r>
          </a:p>
          <a:p>
            <a:pPr marL="0" indent="0" algn="ctr">
              <a:buNone/>
            </a:pPr>
            <a:endParaRPr lang="en-NZ" sz="7200" dirty="0">
              <a:solidFill>
                <a:srgbClr val="0070C0"/>
              </a:solidFill>
              <a:latin typeface="Aharoni" panose="02010803020104030203" pitchFamily="2" charset="-79"/>
              <a:cs typeface="Aharoni" panose="02010803020104030203" pitchFamily="2" charset="-79"/>
            </a:endParaRPr>
          </a:p>
          <a:p>
            <a:endParaRPr lang="en-NZ"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560" y="593229"/>
            <a:ext cx="9524544"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6115730"/>
            <a:ext cx="4608512" cy="640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descr="ACP 2016 with leaves and flowers"/>
          <p:cNvPicPr>
            <a:picLocks noChangeAspect="1" noChangeArrowheads="1"/>
          </p:cNvPicPr>
          <p:nvPr/>
        </p:nvPicPr>
        <p:blipFill>
          <a:blip r:embed="rId6" cstate="print">
            <a:extLst>
              <a:ext uri="{28A0092B-C50C-407E-A947-70E740481C1C}">
                <a14:useLocalDpi xmlns:a14="http://schemas.microsoft.com/office/drawing/2010/main" xmlns="" val="0"/>
              </a:ext>
            </a:extLst>
          </a:blip>
          <a:srcRect b="7820"/>
          <a:stretch>
            <a:fillRect/>
          </a:stretch>
        </p:blipFill>
        <p:spPr bwMode="auto">
          <a:xfrm>
            <a:off x="2921095" y="4149080"/>
            <a:ext cx="3024336" cy="1852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693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FF"/>
                </a:solidFill>
              </a:rPr>
              <a:t>ACP Tier 2</a:t>
            </a:r>
            <a:endParaRPr lang="en-NZ" sz="3600" b="1" dirty="0">
              <a:solidFill>
                <a:srgbClr val="0000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252953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517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96944" cy="1143000"/>
          </a:xfrm>
        </p:spPr>
        <p:txBody>
          <a:bodyPr>
            <a:noAutofit/>
          </a:bodyPr>
          <a:lstStyle/>
          <a:p>
            <a:r>
              <a:rPr lang="en-US" sz="3600" b="1" dirty="0" smtClean="0">
                <a:solidFill>
                  <a:srgbClr val="0000FF"/>
                </a:solidFill>
              </a:rPr>
              <a:t>Where else is there interest &amp; progress with ACP?</a:t>
            </a:r>
            <a:endParaRPr lang="en-NZ" sz="3600" b="1"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373125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65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cs typeface="Aharoni" panose="02010803020104030203" pitchFamily="2" charset="-79"/>
              </a:rPr>
              <a:t>Where to start...</a:t>
            </a:r>
            <a:endParaRPr lang="en-NZ" b="1" dirty="0">
              <a:solidFill>
                <a:srgbClr val="0000FF"/>
              </a:solidFill>
            </a:endParaRPr>
          </a:p>
        </p:txBody>
      </p:sp>
      <p:sp>
        <p:nvSpPr>
          <p:cNvPr id="3" name="Content Placeholder 2"/>
          <p:cNvSpPr>
            <a:spLocks noGrp="1"/>
          </p:cNvSpPr>
          <p:nvPr>
            <p:ph idx="1"/>
          </p:nvPr>
        </p:nvSpPr>
        <p:spPr/>
        <p:txBody>
          <a:bodyPr/>
          <a:lstStyle/>
          <a:p>
            <a:r>
              <a:rPr lang="en-US" dirty="0" smtClean="0"/>
              <a:t>ACP eLearning </a:t>
            </a:r>
            <a:r>
              <a:rPr lang="en-US" dirty="0">
                <a:hlinkClick r:id="rId3"/>
              </a:rPr>
              <a:t>http://www.advancecareplanning.org.nz/healthcare/</a:t>
            </a:r>
            <a:r>
              <a:rPr lang="en-US" dirty="0"/>
              <a:t>  (or access via </a:t>
            </a:r>
            <a:r>
              <a:rPr lang="en-US" dirty="0" err="1"/>
              <a:t>ConnectMe</a:t>
            </a:r>
            <a:r>
              <a:rPr lang="en-US" dirty="0"/>
              <a:t> for CCDHB)</a:t>
            </a:r>
          </a:p>
          <a:p>
            <a:r>
              <a:rPr lang="en-US" b="1" dirty="0" smtClean="0">
                <a:solidFill>
                  <a:srgbClr val="FF0000"/>
                </a:solidFill>
              </a:rPr>
              <a:t>Conversations that Count Day </a:t>
            </a:r>
            <a:r>
              <a:rPr lang="en-US" b="1" dirty="0" smtClean="0"/>
              <a:t>5 April</a:t>
            </a:r>
          </a:p>
          <a:p>
            <a:pPr lvl="1"/>
            <a:r>
              <a:rPr lang="en-US" dirty="0" smtClean="0"/>
              <a:t>Morning tea in your practice or team (watch an ACP video </a:t>
            </a:r>
            <a:r>
              <a:rPr lang="en-US" dirty="0" err="1" smtClean="0"/>
              <a:t>eg</a:t>
            </a:r>
            <a:r>
              <a:rPr lang="en-US" dirty="0" smtClean="0"/>
              <a:t>. Arthur)</a:t>
            </a:r>
          </a:p>
          <a:p>
            <a:pPr lvl="1"/>
            <a:r>
              <a:rPr lang="en-US" dirty="0" smtClean="0"/>
              <a:t>Start a conversation with a friend, family member, patient</a:t>
            </a:r>
            <a:endParaRPr lang="en-NZ" dirty="0"/>
          </a:p>
        </p:txBody>
      </p:sp>
    </p:spTree>
    <p:extLst>
      <p:ext uri="{BB962C8B-B14F-4D97-AF65-F5344CB8AC3E}">
        <p14:creationId xmlns:p14="http://schemas.microsoft.com/office/powerpoint/2010/main" xmlns="" val="247122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cs typeface="Aharoni" panose="02010803020104030203" pitchFamily="2" charset="-79"/>
              </a:rPr>
              <a:t>Contacts</a:t>
            </a:r>
            <a:endParaRPr lang="en-NZ" b="1" dirty="0">
              <a:solidFill>
                <a:srgbClr val="0000FF"/>
              </a:solidFill>
            </a:endParaRPr>
          </a:p>
        </p:txBody>
      </p:sp>
      <p:sp>
        <p:nvSpPr>
          <p:cNvPr id="3" name="Content Placeholder 2"/>
          <p:cNvSpPr>
            <a:spLocks noGrp="1"/>
          </p:cNvSpPr>
          <p:nvPr>
            <p:ph idx="1"/>
          </p:nvPr>
        </p:nvSpPr>
        <p:spPr/>
        <p:txBody>
          <a:bodyPr/>
          <a:lstStyle/>
          <a:p>
            <a:r>
              <a:rPr lang="en-US" sz="2800" dirty="0" smtClean="0"/>
              <a:t>For </a:t>
            </a:r>
            <a:r>
              <a:rPr lang="en-US" sz="2800" b="1" dirty="0" smtClean="0"/>
              <a:t>copies of the ACP plan &amp; guide </a:t>
            </a:r>
            <a:r>
              <a:rPr lang="en-US" sz="2800" dirty="0" smtClean="0"/>
              <a:t>email</a:t>
            </a:r>
            <a:r>
              <a:rPr lang="en-US" sz="2800" dirty="0"/>
              <a:t>: </a:t>
            </a:r>
            <a:r>
              <a:rPr lang="en-US" sz="2800" dirty="0" smtClean="0">
                <a:hlinkClick r:id="rId3"/>
              </a:rPr>
              <a:t>Laurina.Francis@huttvalleydhb.org.nz</a:t>
            </a:r>
            <a:r>
              <a:rPr lang="en-US" sz="2800" dirty="0" smtClean="0"/>
              <a:t> </a:t>
            </a:r>
          </a:p>
          <a:p>
            <a:endParaRPr lang="en-US" sz="2800" dirty="0"/>
          </a:p>
          <a:p>
            <a:r>
              <a:rPr lang="en-US" sz="2800" dirty="0" smtClean="0"/>
              <a:t>To access the </a:t>
            </a:r>
            <a:r>
              <a:rPr lang="en-US" sz="2800" b="1" dirty="0" smtClean="0"/>
              <a:t>ACP eLearning</a:t>
            </a:r>
            <a:r>
              <a:rPr lang="en-US" sz="2800" dirty="0" smtClean="0"/>
              <a:t>:  </a:t>
            </a:r>
            <a:r>
              <a:rPr lang="en-US" sz="2800" dirty="0" smtClean="0">
                <a:hlinkClick r:id="rId4"/>
              </a:rPr>
              <a:t>http</a:t>
            </a:r>
            <a:r>
              <a:rPr lang="en-US" sz="2800" dirty="0">
                <a:hlinkClick r:id="rId4"/>
              </a:rPr>
              <a:t>://www.advancecareplanning.org.nz/healthcare</a:t>
            </a:r>
            <a:r>
              <a:rPr lang="en-US" sz="2800" dirty="0" smtClean="0">
                <a:hlinkClick r:id="rId4"/>
              </a:rPr>
              <a:t>/</a:t>
            </a:r>
            <a:r>
              <a:rPr lang="en-US" sz="2800" dirty="0" smtClean="0"/>
              <a:t>  (or access via </a:t>
            </a:r>
            <a:r>
              <a:rPr lang="en-US" sz="2800" dirty="0" err="1" smtClean="0"/>
              <a:t>ConnectMe</a:t>
            </a:r>
            <a:r>
              <a:rPr lang="en-US" sz="2800" dirty="0"/>
              <a:t> </a:t>
            </a:r>
            <a:r>
              <a:rPr lang="en-US" sz="2800" dirty="0" smtClean="0"/>
              <a:t>for CCDHB)</a:t>
            </a:r>
          </a:p>
          <a:p>
            <a:pPr marL="0" indent="0">
              <a:buNone/>
            </a:pPr>
            <a:endParaRPr lang="en-US" sz="2800" dirty="0" smtClean="0"/>
          </a:p>
          <a:p>
            <a:r>
              <a:rPr lang="en-US" sz="2800" dirty="0" smtClean="0"/>
              <a:t>For any ACP questions or to arrange a presentation or workshop in your area </a:t>
            </a:r>
            <a:r>
              <a:rPr lang="en-US" sz="2800" dirty="0" smtClean="0">
                <a:hlinkClick r:id="rId5"/>
              </a:rPr>
              <a:t>Helen.Rigby@ccdhb.org.nz</a:t>
            </a:r>
            <a:r>
              <a:rPr lang="en-US" sz="2800" dirty="0" smtClean="0"/>
              <a:t> </a:t>
            </a:r>
            <a:endParaRPr lang="en-US" sz="2800" dirty="0"/>
          </a:p>
          <a:p>
            <a:endParaRPr lang="en-NZ" dirty="0"/>
          </a:p>
        </p:txBody>
      </p:sp>
    </p:spTree>
    <p:extLst>
      <p:ext uri="{BB962C8B-B14F-4D97-AF65-F5344CB8AC3E}">
        <p14:creationId xmlns:p14="http://schemas.microsoft.com/office/powerpoint/2010/main" xmlns="" val="357080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Planning – we love it!!</a:t>
            </a:r>
            <a:endParaRPr lang="en-NZ" b="1" dirty="0">
              <a:solidFill>
                <a:srgbClr val="0000FF"/>
              </a:solidFill>
            </a:endParaRPr>
          </a:p>
        </p:txBody>
      </p:sp>
      <p:sp>
        <p:nvSpPr>
          <p:cNvPr id="5" name="Content Placeholder 4"/>
          <p:cNvSpPr>
            <a:spLocks noGrp="1"/>
          </p:cNvSpPr>
          <p:nvPr>
            <p:ph sz="half" idx="2"/>
          </p:nvPr>
        </p:nvSpPr>
        <p:spPr/>
        <p:txBody>
          <a:bodyPr/>
          <a:lstStyle/>
          <a:p>
            <a:pPr marL="0" indent="0">
              <a:buNone/>
            </a:pPr>
            <a:endParaRPr lang="en-NZ"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700807"/>
            <a:ext cx="3585221" cy="1805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24128" y="1672759"/>
            <a:ext cx="2264063" cy="2564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Content Placeholder 11" descr="Lotto_46.gif"/>
          <p:cNvPicPr>
            <a:picLocks noGrp="1" noChangeAspect="1"/>
          </p:cNvPicPr>
          <p:nvPr>
            <p:ph sz="half" idx="1"/>
          </p:nvPr>
        </p:nvPicPr>
        <p:blipFill>
          <a:blip r:embed="rId5" cstate="print"/>
          <a:stretch>
            <a:fillRect/>
          </a:stretch>
        </p:blipFill>
        <p:spPr>
          <a:xfrm>
            <a:off x="2843808" y="4077072"/>
            <a:ext cx="2200999" cy="1296144"/>
          </a:xfrm>
          <a:prstGeom prst="rect">
            <a:avLst/>
          </a:prstGeom>
        </p:spPr>
      </p:pic>
      <p:sp>
        <p:nvSpPr>
          <p:cNvPr id="9" name="Rectangle 8"/>
          <p:cNvSpPr/>
          <p:nvPr/>
        </p:nvSpPr>
        <p:spPr>
          <a:xfrm>
            <a:off x="1115616" y="5733256"/>
            <a:ext cx="6552728" cy="369332"/>
          </a:xfrm>
          <a:prstGeom prst="rect">
            <a:avLst/>
          </a:prstGeom>
        </p:spPr>
        <p:txBody>
          <a:bodyPr wrap="square">
            <a:spAutoFit/>
          </a:bodyPr>
          <a:lstStyle/>
          <a:p>
            <a:pPr algn="ctr"/>
            <a:r>
              <a:rPr lang="en-NZ" dirty="0">
                <a:hlinkClick r:id="rId6"/>
              </a:rPr>
              <a:t>https://www.youtube.com/watch?v=RlauUxwFqkI</a:t>
            </a:r>
            <a:endParaRPr lang="en-NZ" dirty="0"/>
          </a:p>
        </p:txBody>
      </p:sp>
    </p:spTree>
    <p:extLst>
      <p:ext uri="{BB962C8B-B14F-4D97-AF65-F5344CB8AC3E}">
        <p14:creationId xmlns:p14="http://schemas.microsoft.com/office/powerpoint/2010/main" xmlns="" val="4078655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1383537427"/>
              </p:ext>
            </p:extLst>
          </p:nvPr>
        </p:nvGraphicFramePr>
        <p:xfrm>
          <a:off x="648559" y="918678"/>
          <a:ext cx="6944418" cy="55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7544" y="229670"/>
            <a:ext cx="7776863" cy="584775"/>
          </a:xfrm>
          <a:prstGeom prst="rect">
            <a:avLst/>
          </a:prstGeom>
          <a:noFill/>
        </p:spPr>
        <p:txBody>
          <a:bodyPr wrap="square" rtlCol="0">
            <a:spAutoFit/>
          </a:bodyPr>
          <a:lstStyle/>
          <a:p>
            <a:pPr algn="ctr"/>
            <a:r>
              <a:rPr lang="en-US" sz="3200" b="1" dirty="0" smtClean="0">
                <a:solidFill>
                  <a:srgbClr val="0000FF"/>
                </a:solidFill>
              </a:rPr>
              <a:t>Scope of advance care planning</a:t>
            </a:r>
            <a:endParaRPr lang="en-US" sz="3200" b="1" dirty="0">
              <a:solidFill>
                <a:srgbClr val="0000FF"/>
              </a:solidFill>
            </a:endParaRPr>
          </a:p>
        </p:txBody>
      </p:sp>
      <p:sp>
        <p:nvSpPr>
          <p:cNvPr id="9" name="TextBox 8"/>
          <p:cNvSpPr txBox="1"/>
          <p:nvPr/>
        </p:nvSpPr>
        <p:spPr>
          <a:xfrm>
            <a:off x="6012160" y="990600"/>
            <a:ext cx="3046383" cy="276999"/>
          </a:xfrm>
          <a:prstGeom prst="rect">
            <a:avLst/>
          </a:prstGeom>
          <a:noFill/>
        </p:spPr>
        <p:txBody>
          <a:bodyPr wrap="square" rtlCol="0">
            <a:spAutoFit/>
          </a:bodyPr>
          <a:lstStyle/>
          <a:p>
            <a:r>
              <a:rPr lang="en-US" sz="1200" b="1" dirty="0" smtClean="0">
                <a:solidFill>
                  <a:srgbClr val="0000FF"/>
                </a:solidFill>
              </a:rPr>
              <a:t>Diagram from the National ACP Cooperative</a:t>
            </a:r>
            <a:endParaRPr lang="en-US" sz="1200" b="1" dirty="0">
              <a:solidFill>
                <a:srgbClr val="0000FF"/>
              </a:solidFill>
            </a:endParaRPr>
          </a:p>
        </p:txBody>
      </p:sp>
    </p:spTree>
    <p:extLst>
      <p:ext uri="{BB962C8B-B14F-4D97-AF65-F5344CB8AC3E}">
        <p14:creationId xmlns:p14="http://schemas.microsoft.com/office/powerpoint/2010/main" xmlns="" val="54166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Why is advance care planning important?</a:t>
            </a:r>
            <a:endParaRPr lang="en-NZ" b="1" dirty="0">
              <a:solidFill>
                <a:srgbClr val="0000FF"/>
              </a:solidFill>
            </a:endParaRPr>
          </a:p>
        </p:txBody>
      </p:sp>
      <p:sp>
        <p:nvSpPr>
          <p:cNvPr id="3" name="Content Placeholder 2"/>
          <p:cNvSpPr>
            <a:spLocks noGrp="1"/>
          </p:cNvSpPr>
          <p:nvPr>
            <p:ph idx="1"/>
          </p:nvPr>
        </p:nvSpPr>
        <p:spPr/>
        <p:txBody>
          <a:bodyPr/>
          <a:lstStyle/>
          <a:p>
            <a:endParaRPr lang="en-NZ" dirty="0"/>
          </a:p>
        </p:txBody>
      </p:sp>
      <p:pic>
        <p:nvPicPr>
          <p:cNvPr id="1026" name="Picture 2" descr="http://i.dailymail.co.uk/i/pix/2013/05/22/article-2329073-19F00D74000005DC-869_634x488.jp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90235" y="1556792"/>
            <a:ext cx="6434839"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022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00FF"/>
                </a:solidFill>
              </a:rPr>
              <a:t>Advance Care Planning in NZ</a:t>
            </a:r>
            <a:endParaRPr lang="en-NZ" b="1" dirty="0">
              <a:solidFill>
                <a:srgbClr val="0000FF"/>
              </a:solidFill>
            </a:endParaRPr>
          </a:p>
        </p:txBody>
      </p:sp>
      <p:sp>
        <p:nvSpPr>
          <p:cNvPr id="5" name="Text Placeholder 4"/>
          <p:cNvSpPr>
            <a:spLocks noGrp="1"/>
          </p:cNvSpPr>
          <p:nvPr>
            <p:ph type="body" idx="1"/>
          </p:nvPr>
        </p:nvSpPr>
        <p:spPr/>
        <p:txBody>
          <a:bodyPr/>
          <a:lstStyle/>
          <a:p>
            <a:endParaRPr lang="en-NZ"/>
          </a:p>
        </p:txBody>
      </p:sp>
      <p:sp>
        <p:nvSpPr>
          <p:cNvPr id="6" name="Content Placeholder 5"/>
          <p:cNvSpPr>
            <a:spLocks noGrp="1"/>
          </p:cNvSpPr>
          <p:nvPr>
            <p:ph sz="half" idx="2"/>
          </p:nvPr>
        </p:nvSpPr>
        <p:spPr/>
        <p:txBody>
          <a:bodyPr/>
          <a:lstStyle/>
          <a:p>
            <a:endParaRPr lang="en-NZ" dirty="0"/>
          </a:p>
        </p:txBody>
      </p:sp>
      <p:sp>
        <p:nvSpPr>
          <p:cNvPr id="7" name="Text Placeholder 6"/>
          <p:cNvSpPr>
            <a:spLocks noGrp="1"/>
          </p:cNvSpPr>
          <p:nvPr>
            <p:ph type="body" sz="quarter" idx="3"/>
          </p:nvPr>
        </p:nvSpPr>
        <p:spPr/>
        <p:txBody>
          <a:bodyPr/>
          <a:lstStyle/>
          <a:p>
            <a:endParaRPr lang="en-NZ" dirty="0"/>
          </a:p>
        </p:txBody>
      </p:sp>
      <p:sp>
        <p:nvSpPr>
          <p:cNvPr id="8" name="Content Placeholder 7"/>
          <p:cNvSpPr>
            <a:spLocks noGrp="1"/>
          </p:cNvSpPr>
          <p:nvPr>
            <p:ph sz="quarter" idx="4"/>
          </p:nvPr>
        </p:nvSpPr>
        <p:spPr/>
        <p:txBody>
          <a:bodyPr/>
          <a:lstStyle/>
          <a:p>
            <a:endParaRPr lang="en-NZ" dirty="0"/>
          </a:p>
        </p:txBody>
      </p:sp>
      <p:pic>
        <p:nvPicPr>
          <p:cNvPr id="1026" name="Picture 1" descr="Health Quality &amp; Safety Commission">
            <a:hlinkClick r:id="rId3" tooltip="&quot;Health Quality &amp; Safety Commission Homepage&quo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016" y="1551850"/>
            <a:ext cx="3888432" cy="1150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OUR VOICE_Logo.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2647406"/>
            <a:ext cx="3744416" cy="853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
          <p:cNvPicPr>
            <a:picLocks noChangeAspect="1" noChangeArrowheads="1"/>
          </p:cNvPicPr>
          <p:nvPr/>
        </p:nvPicPr>
        <p:blipFill>
          <a:blip r:embed="rId6">
            <a:extLst>
              <a:ext uri="{28A0092B-C50C-407E-A947-70E740481C1C}">
                <a14:useLocalDpi xmlns:a14="http://schemas.microsoft.com/office/drawing/2010/main" xmlns="" val="0"/>
              </a:ext>
            </a:extLst>
          </a:blip>
          <a:srcRect l="7680" t="26401" r="42081" b="42000"/>
          <a:stretch>
            <a:fillRect/>
          </a:stretch>
        </p:blipFill>
        <p:spPr bwMode="auto">
          <a:xfrm>
            <a:off x="4585216" y="3074207"/>
            <a:ext cx="4150031"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5536" y="3501008"/>
            <a:ext cx="3970103" cy="2662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572000" y="5661248"/>
            <a:ext cx="4572000" cy="307777"/>
          </a:xfrm>
          <a:prstGeom prst="rect">
            <a:avLst/>
          </a:prstGeom>
        </p:spPr>
        <p:txBody>
          <a:bodyPr>
            <a:spAutoFit/>
          </a:bodyPr>
          <a:lstStyle/>
          <a:p>
            <a:r>
              <a:rPr lang="en-NZ" sz="1400" dirty="0">
                <a:hlinkClick r:id="rId8"/>
              </a:rPr>
              <a:t>http://www.hqsc.govt.nz/news-and-events/news/2646</a:t>
            </a:r>
            <a:r>
              <a:rPr lang="en-NZ" sz="1400" dirty="0" smtClean="0">
                <a:hlinkClick r:id="rId8"/>
              </a:rPr>
              <a:t>/</a:t>
            </a:r>
            <a:r>
              <a:rPr lang="en-NZ" sz="1400" dirty="0" smtClean="0"/>
              <a:t> </a:t>
            </a:r>
            <a:endParaRPr lang="en-NZ" sz="1400" dirty="0"/>
          </a:p>
        </p:txBody>
      </p:sp>
    </p:spTree>
    <p:extLst>
      <p:ext uri="{BB962C8B-B14F-4D97-AF65-F5344CB8AC3E}">
        <p14:creationId xmlns:p14="http://schemas.microsoft.com/office/powerpoint/2010/main" xmlns="" val="143599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ctr"/>
            <a:r>
              <a:rPr lang="en-US" sz="2800" b="1" dirty="0" smtClean="0">
                <a:solidFill>
                  <a:srgbClr val="FF0000"/>
                </a:solidFill>
                <a:latin typeface="Arial" panose="020B0604020202020204" pitchFamily="34" charset="0"/>
                <a:cs typeface="Arial" panose="020B0604020202020204" pitchFamily="34" charset="0"/>
              </a:rPr>
              <a:t>ACP – Maori Model</a:t>
            </a:r>
            <a:br>
              <a:rPr lang="en-US" sz="2800" b="1" dirty="0" smtClean="0">
                <a:solidFill>
                  <a:srgbClr val="FF0000"/>
                </a:solidFill>
                <a:latin typeface="Arial" panose="020B0604020202020204" pitchFamily="34" charset="0"/>
                <a:cs typeface="Arial" panose="020B0604020202020204" pitchFamily="34" charset="0"/>
              </a:rPr>
            </a:br>
            <a:r>
              <a:rPr lang="en-NZ" sz="2800" b="1" kern="1200" dirty="0" smtClean="0">
                <a:solidFill>
                  <a:srgbClr val="FF0000"/>
                </a:solidFill>
                <a:latin typeface="Arial" panose="020B0604020202020204" pitchFamily="34" charset="0"/>
                <a:cs typeface="Arial" panose="020B0604020202020204" pitchFamily="34" charset="0"/>
              </a:rPr>
              <a:t>He </a:t>
            </a:r>
            <a:r>
              <a:rPr lang="en-NZ" sz="2800" b="1" kern="1200" dirty="0">
                <a:solidFill>
                  <a:srgbClr val="FF0000"/>
                </a:solidFill>
                <a:latin typeface="Arial" panose="020B0604020202020204" pitchFamily="34" charset="0"/>
                <a:cs typeface="Arial" panose="020B0604020202020204" pitchFamily="34" charset="0"/>
              </a:rPr>
              <a:t>Waka </a:t>
            </a:r>
            <a:r>
              <a:rPr lang="en-NZ" sz="2800" b="1" kern="1200" dirty="0" err="1">
                <a:solidFill>
                  <a:srgbClr val="FF0000"/>
                </a:solidFill>
                <a:latin typeface="Arial" panose="020B0604020202020204" pitchFamily="34" charset="0"/>
                <a:cs typeface="Arial" panose="020B0604020202020204" pitchFamily="34" charset="0"/>
              </a:rPr>
              <a:t>Kakarauri</a:t>
            </a:r>
            <a:r>
              <a:rPr lang="en-NZ" sz="2800" b="1" kern="1200" dirty="0">
                <a:solidFill>
                  <a:srgbClr val="FF0000"/>
                </a:solidFill>
                <a:latin typeface="Arial" panose="020B0604020202020204" pitchFamily="34" charset="0"/>
                <a:cs typeface="Arial" panose="020B0604020202020204" pitchFamily="34" charset="0"/>
              </a:rPr>
              <a:t> </a:t>
            </a:r>
            <a:endParaRPr lang="en-NZ"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NZ" dirty="0"/>
          </a:p>
        </p:txBody>
      </p:sp>
      <p:pic>
        <p:nvPicPr>
          <p:cNvPr id="1028" name="Picture 4" descr="Waka">
            <a:hlinkClick r:id="rId3" tooltip="Wooden Maori Waka 1"/>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2667000"/>
            <a:ext cx="5385543"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045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rPr>
              <a:t>3DHB ACP Project – two tier approach</a:t>
            </a:r>
            <a:endParaRPr lang="en-NZ" sz="3200" b="1"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02519394"/>
              </p:ext>
            </p:extLst>
          </p:nvPr>
        </p:nvGraphicFramePr>
        <p:xfrm>
          <a:off x="467544" y="1340768"/>
          <a:ext cx="82296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4777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ACP Tier 1</a:t>
            </a:r>
            <a:endParaRPr lang="en-NZ" b="1" dirty="0">
              <a:solidFill>
                <a:srgbClr val="0000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070553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118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embed </a:t>
            </a:r>
            <a:r>
              <a:rPr lang="en-US" dirty="0" smtClean="0"/>
              <a:t>ACP?</a:t>
            </a:r>
            <a:endParaRPr lang="en-N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181769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6282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2327</Words>
  <Application>Microsoft Office PowerPoint</Application>
  <PresentationFormat>On-screen Show (4:3)</PresentationFormat>
  <Paragraphs>215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Planning – we love it!!</vt:lpstr>
      <vt:lpstr>Slide 3</vt:lpstr>
      <vt:lpstr>Why is advance care planning important?</vt:lpstr>
      <vt:lpstr>Advance Care Planning in NZ</vt:lpstr>
      <vt:lpstr>ACP – Maori Model He Waka Kakarauri </vt:lpstr>
      <vt:lpstr>3DHB ACP Project – two tier approach</vt:lpstr>
      <vt:lpstr>ACP Tier 1</vt:lpstr>
      <vt:lpstr>What is needed to embed ACP?</vt:lpstr>
      <vt:lpstr>ACP Tier 2</vt:lpstr>
      <vt:lpstr>Where else is there interest &amp; progress with ACP?</vt:lpstr>
      <vt:lpstr>Where to start...</vt:lpstr>
      <vt:lpstr>Contacts</vt:lpstr>
    </vt:vector>
  </TitlesOfParts>
  <Company>Capital &amp; Coast District Health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Rigby</dc:creator>
  <cp:lastModifiedBy>Cathy Nichols</cp:lastModifiedBy>
  <cp:revision>68</cp:revision>
  <cp:lastPrinted>2017-02-20T23:04:21Z</cp:lastPrinted>
  <dcterms:created xsi:type="dcterms:W3CDTF">2016-02-04T00:42:11Z</dcterms:created>
  <dcterms:modified xsi:type="dcterms:W3CDTF">2017-02-28T08:47:53Z</dcterms:modified>
</cp:coreProperties>
</file>